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7" r:id="rId6"/>
    <p:sldId id="270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285" r:id="rId17"/>
    <p:sldId id="286" r:id="rId18"/>
    <p:sldId id="260" r:id="rId19"/>
    <p:sldId id="263" r:id="rId20"/>
    <p:sldId id="262" r:id="rId21"/>
    <p:sldId id="261" r:id="rId22"/>
    <p:sldId id="264" r:id="rId23"/>
    <p:sldId id="265" r:id="rId24"/>
    <p:sldId id="267" r:id="rId25"/>
    <p:sldId id="268" r:id="rId26"/>
    <p:sldId id="266" r:id="rId27"/>
    <p:sldId id="269" r:id="rId28"/>
    <p:sldId id="288" r:id="rId29"/>
    <p:sldId id="289" r:id="rId30"/>
    <p:sldId id="291" r:id="rId31"/>
    <p:sldId id="292" r:id="rId32"/>
    <p:sldId id="290" r:id="rId33"/>
    <p:sldId id="293" r:id="rId3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0856B-9CA7-46B3-9884-5CDFCD697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49D462-DAD5-48FB-8DF1-354C1D4A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04D46-DE91-4B59-9A0F-5C12BDDD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E1264-8768-4517-A469-6214785A7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14C67-411D-479F-8DA3-E3699DBF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834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53ED-E7CC-4C4C-9C3F-34E799FA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74388-2D2F-4A0B-A889-50AB6714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7CFC8-E941-4E8B-A983-298D78FFE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B2390-BC52-48B6-AC12-9CFCEB98B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97DDB-CCAA-484E-8733-930D3E49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82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2364E5-2806-465D-95A0-046BD4561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8BCE4-9B7F-4673-B26A-4EE7AED61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9CF95-0C6A-4C87-B053-AEB23FAC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BF396-A5C3-44F0-8329-8C3FC6FA2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2BB6-95AF-43BA-B75D-AE1B5DDD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237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EE3B-8317-4B64-AA9F-E38890D6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76A3B-3384-4A4E-AC84-8A441C8EE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C937D-56AF-4B5C-AE62-FC4A21D9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2E30D-6665-4AD3-93B0-850AA8B6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2E005-84CB-4748-A378-8D52638A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7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FD5C-86B0-49BF-ADDA-C44D7DD3C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B08E7-5427-40F5-98CC-CA7C3943A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C0079-F67F-44DE-915B-1BBAFDB5D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ADD37-2C23-49A3-9BC2-25CE1920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22219-7BC9-42A0-8680-008CF858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054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9C155-9478-4562-938C-5CFEC0DA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3C56-A796-417C-BC55-D8307C1F14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67CCF-F8E6-4C3E-AEE5-FDFFBC683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D86C4-A4C3-4EF3-976F-A1C06B71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0C28E-2369-46DA-8A6E-05FDAE15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E3B9D-A305-449A-8F9C-C5ED9401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493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D8474-DE9C-4D71-90CA-AFCBBD75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28462-9881-49B4-8C58-E775D353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504F6-D735-4F71-AE1B-9C3E2ADB4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3A948-7A27-4F48-9076-3943082D6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82CB0-6BC7-4FFC-BF1A-5C48D84F0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27D3F-B8DD-4327-9A48-DD5C41E18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3AB44-8A06-4D88-B1CC-BB4DA53DC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92B3C8-DB3F-4901-9525-803B515B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7826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0A6BB-9076-490A-B70A-8325B469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04C5B-C45B-400D-BAEA-A8AB184E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1FC0F-09F6-4E1F-BE4A-1A333FA0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28C0E-969B-4FA7-93FF-5A366F8C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73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0C4BC4-3516-48AD-9169-E37ACCB6A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4DF64-912C-4AB9-AA8A-7F1F21F4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155CE-35F9-4A5B-89A7-3366E238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406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1D8F-454A-44B2-AC6F-C6C7CBD62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5F5C-7128-47B9-BF6D-A13C3EA87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95E0F-1C75-4C65-8756-E48FDBB61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AAD69-9C28-44D8-921D-95A68A4B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C6784-E88C-48FB-9922-0FCE92C8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C7E9B-95ED-4E0F-BB4A-083DCD8D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305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9312-B688-44CC-812B-4C290DFD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B0FD3-2F31-41AF-83BF-407967D5F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2687A-E827-4ACA-86FA-B74F64E5B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69B63-F0CA-48AB-8975-88BADC2BB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47973-256A-4A55-997B-F9B5C0FD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7432E-C2F2-4042-9663-0A955948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68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D7200-2110-4C4C-BEFB-1484F81FA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9BBE0-0D14-47BB-8D1F-FB4ED7CC2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043F3-2C34-43A1-BC94-0C0C8D05B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CDCCC-5EBF-464A-8DC7-C98D317BA2E2}" type="datetimeFigureOut">
              <a:rPr kumimoji="1" lang="ja-JP" altLang="en-US" smtClean="0"/>
              <a:t>2018/12/5</a:t>
            </a:fld>
            <a:endParaRPr kumimoji="1" lang="ja-JP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455E9-F402-4248-9F83-74B0E11C9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CB3B9-006F-4062-AFA9-7A000294F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DEC5B-0AFD-4150-9134-E8EFB942666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69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50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602BE2-4A56-47AF-8077-EBA8E1A98C3C}"/>
              </a:ext>
            </a:extLst>
          </p:cNvPr>
          <p:cNvSpPr/>
          <p:nvPr/>
        </p:nvSpPr>
        <p:spPr>
          <a:xfrm>
            <a:off x="3828176" y="1956056"/>
            <a:ext cx="4963486" cy="6508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DFC46-A067-40E1-94D0-FBEC2DF7CFCA}"/>
              </a:ext>
            </a:extLst>
          </p:cNvPr>
          <p:cNvSpPr txBox="1"/>
          <p:nvPr/>
        </p:nvSpPr>
        <p:spPr>
          <a:xfrm>
            <a:off x="3828176" y="1956056"/>
            <a:ext cx="5494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 </a:t>
            </a:r>
          </a:p>
          <a:p>
            <a:r>
              <a:rPr lang="en-PH" altLang="ja-JP" sz="3600" dirty="0">
                <a:latin typeface="Gotham Bold" panose="02000803030000020004" pitchFamily="2" charset="0"/>
              </a:rPr>
              <a:t>Image Recognition</a:t>
            </a:r>
          </a:p>
          <a:p>
            <a:r>
              <a:rPr kumimoji="1" lang="en-PH" altLang="ja-JP" sz="3600" dirty="0">
                <a:latin typeface="Gotham Bold" panose="02000803030000020004" pitchFamily="2" charset="0"/>
              </a:rPr>
              <a:t>Using Neural Networks</a:t>
            </a:r>
            <a:endParaRPr kumimoji="1" lang="ja-JP" altLang="en-US" sz="3600" dirty="0">
              <a:latin typeface="Gotham Bold" panose="0200080303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0E2B9-89D7-4A50-801B-5F4F4FB28F05}"/>
              </a:ext>
            </a:extLst>
          </p:cNvPr>
          <p:cNvSpPr/>
          <p:nvPr/>
        </p:nvSpPr>
        <p:spPr>
          <a:xfrm>
            <a:off x="8301417" y="1956056"/>
            <a:ext cx="461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_</a:t>
            </a:r>
            <a:endParaRPr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0B37AD-F934-4F45-9696-1C7CFA3C761E}"/>
              </a:ext>
            </a:extLst>
          </p:cNvPr>
          <p:cNvSpPr txBox="1"/>
          <p:nvPr/>
        </p:nvSpPr>
        <p:spPr>
          <a:xfrm>
            <a:off x="3894860" y="1974634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H</a:t>
            </a:r>
            <a:endParaRPr kumimoji="1" lang="ja-JP" alt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893C83-9C1D-4AA7-9C9E-25D209A5DD36}"/>
              </a:ext>
            </a:extLst>
          </p:cNvPr>
          <p:cNvSpPr txBox="1"/>
          <p:nvPr/>
        </p:nvSpPr>
        <p:spPr>
          <a:xfrm>
            <a:off x="4221468" y="1975980"/>
            <a:ext cx="502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4</a:t>
            </a:r>
            <a:endParaRPr kumimoji="1" lang="ja-JP" alt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4B8697-03E9-443E-873B-9ECD91B2B55F}"/>
              </a:ext>
            </a:extLst>
          </p:cNvPr>
          <p:cNvSpPr txBox="1"/>
          <p:nvPr/>
        </p:nvSpPr>
        <p:spPr>
          <a:xfrm>
            <a:off x="4523732" y="1972458"/>
            <a:ext cx="47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n</a:t>
            </a:r>
            <a:endParaRPr kumimoji="1" lang="ja-JP" alt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96B12F-8B46-499F-9EFD-959FF446A8E9}"/>
              </a:ext>
            </a:extLst>
          </p:cNvPr>
          <p:cNvSpPr txBox="1"/>
          <p:nvPr/>
        </p:nvSpPr>
        <p:spPr>
          <a:xfrm>
            <a:off x="4801479" y="1975980"/>
            <a:ext cx="495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d</a:t>
            </a:r>
            <a:endParaRPr kumimoji="1" lang="ja-JP" alt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8BADB4-99FB-482F-96A3-5530E54D945B}"/>
              </a:ext>
            </a:extLst>
          </p:cNvPr>
          <p:cNvSpPr txBox="1"/>
          <p:nvPr/>
        </p:nvSpPr>
        <p:spPr>
          <a:xfrm>
            <a:off x="5106787" y="1986764"/>
            <a:ext cx="582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w</a:t>
            </a:r>
            <a:endParaRPr kumimoji="1" lang="ja-JP" alt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2390DB-37F6-4FFF-A77B-AEAAF2923422}"/>
              </a:ext>
            </a:extLst>
          </p:cNvPr>
          <p:cNvSpPr txBox="1"/>
          <p:nvPr/>
        </p:nvSpPr>
        <p:spPr>
          <a:xfrm>
            <a:off x="5492096" y="1982272"/>
            <a:ext cx="37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r</a:t>
            </a:r>
            <a:endParaRPr kumimoji="1" lang="ja-JP" alt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8D711E-133A-41FA-802F-2FFE39D25557}"/>
              </a:ext>
            </a:extLst>
          </p:cNvPr>
          <p:cNvSpPr txBox="1"/>
          <p:nvPr/>
        </p:nvSpPr>
        <p:spPr>
          <a:xfrm>
            <a:off x="5687064" y="1991256"/>
            <a:ext cx="37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1</a:t>
            </a:r>
            <a:endParaRPr kumimoji="1" lang="ja-JP" alt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DF09FD-859D-4F29-AAA6-B541763157D4}"/>
              </a:ext>
            </a:extLst>
          </p:cNvPr>
          <p:cNvSpPr txBox="1"/>
          <p:nvPr/>
        </p:nvSpPr>
        <p:spPr>
          <a:xfrm>
            <a:off x="5877990" y="1982272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 err="1">
                <a:solidFill>
                  <a:schemeClr val="bg1"/>
                </a:solidFill>
                <a:latin typeface="Gotham Bold" panose="02000803030000020004" pitchFamily="2" charset="0"/>
              </a:rPr>
              <a:t>tt</a:t>
            </a:r>
            <a:endParaRPr kumimoji="1" lang="ja-JP" alt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78F8-0F80-48E2-8760-7D12BD9A7D08}"/>
              </a:ext>
            </a:extLst>
          </p:cNvPr>
          <p:cNvSpPr txBox="1"/>
          <p:nvPr/>
        </p:nvSpPr>
        <p:spPr>
          <a:xfrm>
            <a:off x="6273214" y="1982272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 err="1">
                <a:solidFill>
                  <a:schemeClr val="bg1"/>
                </a:solidFill>
                <a:latin typeface="Gotham Bold" panose="02000803030000020004" pitchFamily="2" charset="0"/>
              </a:rPr>
              <a:t>en</a:t>
            </a:r>
            <a:endParaRPr kumimoji="1" lang="ja-JP" altLang="en-US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B95608-B0C3-4FE4-91F9-07DBBC1A19B1}"/>
              </a:ext>
            </a:extLst>
          </p:cNvPr>
          <p:cNvSpPr txBox="1"/>
          <p:nvPr/>
        </p:nvSpPr>
        <p:spPr>
          <a:xfrm>
            <a:off x="7003392" y="1982272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Dig</a:t>
            </a:r>
            <a:endParaRPr kumimoji="1" lang="ja-JP" altLang="en-US" sz="3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99983F-D223-4383-B484-5FC68862663C}"/>
              </a:ext>
            </a:extLst>
          </p:cNvPr>
          <p:cNvSpPr txBox="1"/>
          <p:nvPr/>
        </p:nvSpPr>
        <p:spPr>
          <a:xfrm>
            <a:off x="7813254" y="1991256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it</a:t>
            </a:r>
            <a:endParaRPr kumimoji="1" lang="ja-JP" altLang="en-US" sz="3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7E336B2-93C0-4EE0-A18F-6CED54863DE3}"/>
              </a:ext>
            </a:extLst>
          </p:cNvPr>
          <p:cNvSpPr/>
          <p:nvPr/>
        </p:nvSpPr>
        <p:spPr>
          <a:xfrm>
            <a:off x="3828176" y="1965040"/>
            <a:ext cx="4963486" cy="6508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161AE-601A-4868-A28E-6ECB1B3A304C}"/>
              </a:ext>
            </a:extLst>
          </p:cNvPr>
          <p:cNvSpPr txBox="1"/>
          <p:nvPr/>
        </p:nvSpPr>
        <p:spPr>
          <a:xfrm>
            <a:off x="4001186" y="1982272"/>
            <a:ext cx="469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4000" dirty="0">
                <a:solidFill>
                  <a:schemeClr val="bg1"/>
                </a:solidFill>
                <a:latin typeface="blzee" panose="02000000000000000000" pitchFamily="2" charset="0"/>
              </a:rPr>
              <a:t>Handwritten Digit</a:t>
            </a:r>
            <a:endParaRPr kumimoji="1" lang="ja-JP" altLang="en-US" sz="4000" dirty="0">
              <a:solidFill>
                <a:schemeClr val="bg1"/>
              </a:solidFill>
              <a:latin typeface="blzee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D30770-2F29-4FA2-92DF-A11336A74666}"/>
              </a:ext>
            </a:extLst>
          </p:cNvPr>
          <p:cNvSpPr txBox="1"/>
          <p:nvPr/>
        </p:nvSpPr>
        <p:spPr>
          <a:xfrm>
            <a:off x="2544278" y="4866825"/>
            <a:ext cx="71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PH" altLang="ja-JP" dirty="0" err="1">
                <a:latin typeface="Gotham Light" panose="02000603030000020004" pitchFamily="2" charset="0"/>
              </a:rPr>
              <a:t>Bugnot</a:t>
            </a:r>
            <a:r>
              <a:rPr kumimoji="1" lang="en-PH" altLang="ja-JP" dirty="0">
                <a:latin typeface="Gotham Light" panose="02000603030000020004" pitchFamily="2" charset="0"/>
              </a:rPr>
              <a:t>, </a:t>
            </a:r>
            <a:r>
              <a:rPr kumimoji="1" lang="en-PH" altLang="ja-JP" dirty="0" err="1">
                <a:latin typeface="Gotham Light" panose="02000603030000020004" pitchFamily="2" charset="0"/>
              </a:rPr>
              <a:t>Laboguin</a:t>
            </a:r>
            <a:r>
              <a:rPr kumimoji="1" lang="en-PH" altLang="ja-JP" dirty="0">
                <a:latin typeface="Gotham Light" panose="02000603030000020004" pitchFamily="2" charset="0"/>
              </a:rPr>
              <a:t>, Ramirez</a:t>
            </a:r>
            <a:endParaRPr kumimoji="1" lang="ja-JP" altLang="en-US" dirty="0">
              <a:latin typeface="Gotham Light" panose="0200060303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43C1B3-DFF7-43BC-902D-8BA23AEC609A}"/>
              </a:ext>
            </a:extLst>
          </p:cNvPr>
          <p:cNvSpPr txBox="1"/>
          <p:nvPr/>
        </p:nvSpPr>
        <p:spPr>
          <a:xfrm>
            <a:off x="2544278" y="4626348"/>
            <a:ext cx="71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PH" altLang="ja-JP" dirty="0">
                <a:latin typeface="Gotham Bold" panose="02000803030000020004" pitchFamily="2" charset="0"/>
              </a:rPr>
              <a:t>ELC 152.1</a:t>
            </a:r>
            <a:endParaRPr kumimoji="1" lang="ja-JP" altLang="en-US" dirty="0"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64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3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strips(upRight)">
                                      <p:cBhvr>
                                        <p:cTn id="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00"/>
                            </p:stCondLst>
                            <p:childTnLst>
                              <p:par>
                                <p:cTn id="3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7" grpId="1" build="allAtOnce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9" grpId="0" animBg="1"/>
      <p:bldP spid="28" grpI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C8418F7-CDDA-4C94-9A49-576EC35F97B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1F2E5-96FA-4145-B400-7005735F1C9C}"/>
              </a:ext>
            </a:extLst>
          </p:cNvPr>
          <p:cNvSpPr txBox="1"/>
          <p:nvPr/>
        </p:nvSpPr>
        <p:spPr>
          <a:xfrm>
            <a:off x="2165385" y="3618616"/>
            <a:ext cx="18031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latin typeface="Gotham Light" panose="02000603030000020004" pitchFamily="2" charset="0"/>
              </a:rPr>
              <a:t>Invert</a:t>
            </a:r>
            <a:endParaRPr kumimoji="1" lang="ja-JP" altLang="en-US" sz="2400" dirty="0">
              <a:latin typeface="Gotham Light" panose="02000603030000020004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C7189E-1E38-477C-91CE-F4CA6167AC60}"/>
              </a:ext>
            </a:extLst>
          </p:cNvPr>
          <p:cNvSpPr/>
          <p:nvPr/>
        </p:nvSpPr>
        <p:spPr>
          <a:xfrm>
            <a:off x="2559417" y="2432818"/>
            <a:ext cx="1015068" cy="1015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Bold" panose="02000803030000020004" pitchFamily="2" charset="0"/>
              </a:rPr>
              <a:t>3</a:t>
            </a:r>
            <a:endParaRPr kumimoji="1" lang="ja-JP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Bold" panose="02000803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2DFCC-FB62-4D26-8565-59335F29CCB2}"/>
              </a:ext>
            </a:extLst>
          </p:cNvPr>
          <p:cNvSpPr txBox="1"/>
          <p:nvPr/>
        </p:nvSpPr>
        <p:spPr>
          <a:xfrm>
            <a:off x="6861576" y="-666759"/>
            <a:ext cx="456727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49600" dirty="0">
                <a:solidFill>
                  <a:schemeClr val="bg1"/>
                </a:solidFill>
                <a:highlight>
                  <a:srgbClr val="808080"/>
                </a:highlight>
                <a:latin typeface="Gotham Bold" panose="02000803030000020004" pitchFamily="2" charset="0"/>
              </a:rPr>
              <a:t>4</a:t>
            </a:r>
            <a:endParaRPr kumimoji="1" lang="ja-JP" altLang="en-US" sz="49600" dirty="0">
              <a:solidFill>
                <a:schemeClr val="bg1"/>
              </a:solidFill>
              <a:highlight>
                <a:srgbClr val="808080"/>
              </a:highlight>
              <a:latin typeface="Gotham Bold" panose="0200080303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8C853A-E9B3-4CF3-9616-B755E2DBE14B}"/>
              </a:ext>
            </a:extLst>
          </p:cNvPr>
          <p:cNvSpPr/>
          <p:nvPr/>
        </p:nvSpPr>
        <p:spPr>
          <a:xfrm>
            <a:off x="980114" y="0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dirty="0"/>
              <a:t>Phase 1: INPUT</a:t>
            </a:r>
            <a:endParaRPr kumimoji="1" lang="ja-JP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8132F5-911E-43CA-8A96-532CFD7F1FE4}"/>
              </a:ext>
            </a:extLst>
          </p:cNvPr>
          <p:cNvSpPr/>
          <p:nvPr/>
        </p:nvSpPr>
        <p:spPr>
          <a:xfrm>
            <a:off x="0" y="0"/>
            <a:ext cx="6095999" cy="46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E3D1FC-7587-41A2-8CBD-F5B0BCC2A84A}"/>
              </a:ext>
            </a:extLst>
          </p:cNvPr>
          <p:cNvSpPr/>
          <p:nvPr/>
        </p:nvSpPr>
        <p:spPr>
          <a:xfrm>
            <a:off x="491531" y="-22914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PH" altLang="ja-JP" dirty="0">
                <a:solidFill>
                  <a:schemeClr val="tx1"/>
                </a:solidFill>
              </a:rPr>
              <a:t>Phase 2: FILTER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EB661D-D533-4FE8-A049-E9637FA37B85}"/>
              </a:ext>
            </a:extLst>
          </p:cNvPr>
          <p:cNvSpPr/>
          <p:nvPr/>
        </p:nvSpPr>
        <p:spPr>
          <a:xfrm>
            <a:off x="152400" y="145840"/>
            <a:ext cx="320180" cy="216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EE97A2-0468-40E8-8AC1-BD6E28E7472A}"/>
              </a:ext>
            </a:extLst>
          </p:cNvPr>
          <p:cNvCxnSpPr/>
          <p:nvPr/>
        </p:nvCxnSpPr>
        <p:spPr>
          <a:xfrm>
            <a:off x="6096000" y="-22914"/>
            <a:ext cx="0" cy="6880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4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C21F2E5-96FA-4145-B400-7005735F1C9C}"/>
              </a:ext>
            </a:extLst>
          </p:cNvPr>
          <p:cNvSpPr txBox="1"/>
          <p:nvPr/>
        </p:nvSpPr>
        <p:spPr>
          <a:xfrm>
            <a:off x="2165385" y="3618616"/>
            <a:ext cx="18031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latin typeface="Gotham Light" panose="02000603030000020004" pitchFamily="2" charset="0"/>
              </a:rPr>
              <a:t>Gaussian</a:t>
            </a:r>
            <a:endParaRPr kumimoji="1" lang="ja-JP" altLang="en-US" sz="2400" dirty="0">
              <a:latin typeface="Gotham Light" panose="02000603030000020004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C7189E-1E38-477C-91CE-F4CA6167AC60}"/>
              </a:ext>
            </a:extLst>
          </p:cNvPr>
          <p:cNvSpPr/>
          <p:nvPr/>
        </p:nvSpPr>
        <p:spPr>
          <a:xfrm>
            <a:off x="2559417" y="2432818"/>
            <a:ext cx="1015068" cy="1015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Bold" panose="02000803030000020004" pitchFamily="2" charset="0"/>
              </a:rPr>
              <a:t>4</a:t>
            </a:r>
            <a:endParaRPr kumimoji="1" lang="ja-JP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Bold" panose="02000803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2DFCC-FB62-4D26-8565-59335F29CCB2}"/>
              </a:ext>
            </a:extLst>
          </p:cNvPr>
          <p:cNvSpPr txBox="1"/>
          <p:nvPr/>
        </p:nvSpPr>
        <p:spPr>
          <a:xfrm>
            <a:off x="6861576" y="-666759"/>
            <a:ext cx="456727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49600" dirty="0">
                <a:solidFill>
                  <a:schemeClr val="bg1"/>
                </a:solidFill>
                <a:highlight>
                  <a:srgbClr val="808080"/>
                </a:highlight>
                <a:latin typeface="Gotham Bold" panose="02000803030000020004" pitchFamily="2" charset="0"/>
              </a:rPr>
              <a:t>4</a:t>
            </a:r>
            <a:endParaRPr kumimoji="1" lang="ja-JP" altLang="en-US" sz="49600" dirty="0">
              <a:solidFill>
                <a:schemeClr val="bg1"/>
              </a:solidFill>
              <a:highlight>
                <a:srgbClr val="808080"/>
              </a:highlight>
              <a:latin typeface="Gotham Bold" panose="02000803030000020004" pitchFamily="2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ED9AF84-562F-4687-A072-B09B708E7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018288"/>
              </p:ext>
            </p:extLst>
          </p:nvPr>
        </p:nvGraphicFramePr>
        <p:xfrm>
          <a:off x="6973514" y="100012"/>
          <a:ext cx="4343400" cy="665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Image" r:id="rId3" imgW="5765040" imgH="8799840" progId="Photoshop.Image.16">
                  <p:embed/>
                </p:oleObj>
              </mc:Choice>
              <mc:Fallback>
                <p:oleObj name="Image" r:id="rId3" imgW="5765040" imgH="8799840" progId="Photoshop.Image.1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73514" y="100012"/>
                        <a:ext cx="4343400" cy="665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6C6AD14-6DCE-4739-B58E-5C0E9C7E1B8F}"/>
              </a:ext>
            </a:extLst>
          </p:cNvPr>
          <p:cNvSpPr/>
          <p:nvPr/>
        </p:nvSpPr>
        <p:spPr>
          <a:xfrm>
            <a:off x="980114" y="0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dirty="0"/>
              <a:t>Phase 1: INPUT</a:t>
            </a:r>
            <a:endParaRPr kumimoji="1"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CADA0D-679F-460E-BCDE-8386CC991534}"/>
              </a:ext>
            </a:extLst>
          </p:cNvPr>
          <p:cNvSpPr/>
          <p:nvPr/>
        </p:nvSpPr>
        <p:spPr>
          <a:xfrm>
            <a:off x="1" y="0"/>
            <a:ext cx="6096000" cy="46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0C76B9-D884-4E1E-BA35-B8207209C87B}"/>
              </a:ext>
            </a:extLst>
          </p:cNvPr>
          <p:cNvSpPr/>
          <p:nvPr/>
        </p:nvSpPr>
        <p:spPr>
          <a:xfrm>
            <a:off x="491531" y="-22914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PH" altLang="ja-JP" dirty="0">
                <a:solidFill>
                  <a:schemeClr val="tx1"/>
                </a:solidFill>
              </a:rPr>
              <a:t>Phase 2: FILTER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DBD0C-E2B4-48FE-AB05-8E54FD6317B8}"/>
              </a:ext>
            </a:extLst>
          </p:cNvPr>
          <p:cNvSpPr/>
          <p:nvPr/>
        </p:nvSpPr>
        <p:spPr>
          <a:xfrm>
            <a:off x="152400" y="145840"/>
            <a:ext cx="320180" cy="216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66E2E7-4293-47FE-971D-DF8A49DF71E5}"/>
              </a:ext>
            </a:extLst>
          </p:cNvPr>
          <p:cNvCxnSpPr/>
          <p:nvPr/>
        </p:nvCxnSpPr>
        <p:spPr>
          <a:xfrm>
            <a:off x="6096000" y="-22914"/>
            <a:ext cx="0" cy="6880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BCD86E0-693C-4720-93E5-497D150C3B6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803C15-A093-44E0-BAB8-265AC18662B9}"/>
              </a:ext>
            </a:extLst>
          </p:cNvPr>
          <p:cNvSpPr/>
          <p:nvPr/>
        </p:nvSpPr>
        <p:spPr>
          <a:xfrm>
            <a:off x="6814912" y="0"/>
            <a:ext cx="45484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1F2E5-96FA-4145-B400-7005735F1C9C}"/>
              </a:ext>
            </a:extLst>
          </p:cNvPr>
          <p:cNvSpPr txBox="1"/>
          <p:nvPr/>
        </p:nvSpPr>
        <p:spPr>
          <a:xfrm>
            <a:off x="2165385" y="3618616"/>
            <a:ext cx="18031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latin typeface="Gotham Light" panose="02000603030000020004" pitchFamily="2" charset="0"/>
              </a:rPr>
              <a:t>Get Array</a:t>
            </a:r>
            <a:endParaRPr kumimoji="1" lang="ja-JP" altLang="en-US" sz="2400" dirty="0">
              <a:latin typeface="Gotham Light" panose="02000603030000020004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C7189E-1E38-477C-91CE-F4CA6167AC60}"/>
              </a:ext>
            </a:extLst>
          </p:cNvPr>
          <p:cNvSpPr/>
          <p:nvPr/>
        </p:nvSpPr>
        <p:spPr>
          <a:xfrm>
            <a:off x="2559417" y="2432818"/>
            <a:ext cx="1015068" cy="1015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Bold" panose="02000803030000020004" pitchFamily="2" charset="0"/>
              </a:rPr>
              <a:t>5</a:t>
            </a:r>
            <a:endParaRPr kumimoji="1" lang="ja-JP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Bold" panose="0200080303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C57706-36DD-4637-AF9C-412F7D3FE994}"/>
              </a:ext>
            </a:extLst>
          </p:cNvPr>
          <p:cNvSpPr/>
          <p:nvPr/>
        </p:nvSpPr>
        <p:spPr>
          <a:xfrm>
            <a:off x="980114" y="0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dirty="0"/>
              <a:t>Phase 1: INPUT</a:t>
            </a:r>
            <a:endParaRPr kumimoji="1" lang="ja-JP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A9CB6-A59B-44B9-9890-48923359E000}"/>
              </a:ext>
            </a:extLst>
          </p:cNvPr>
          <p:cNvSpPr txBox="1"/>
          <p:nvPr/>
        </p:nvSpPr>
        <p:spPr>
          <a:xfrm>
            <a:off x="6861576" y="1"/>
            <a:ext cx="435031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1600" dirty="0">
                <a:latin typeface="Gotham Light" panose="02000603030000020004" pitchFamily="2" charset="0"/>
              </a:rPr>
              <a:t>0, 0, 0, 0, 0, 0, 0, 0, 0, 0, 0, 0, 3, 0, 1, 4, 1, 0, 0, 0, 0, 0, 0, 0, 0, 0, 0, 0, 0, 0, 0, 0, 4, 0, 0, 1, 6, 9, 0, 0, 0, 0, 0, 0, 0, 0, 0, 0, 0, 0, 0, 0, 0, 1, 2, 1, 0, 2, 0, 0, 0, 0, 0, 0, 0, 0, 0, 0, 0, 0, 0, 0, 5, 0, 0, 2, 10, 14, 0, 0, 0, 0, 0, 0, 0, 0, 0, 0, 0, 0, 0, 0, 0, 0, 1, 1, 0, 0, 0, 0, 0, 0, 0, 0, 0, 0, 0, 0, 0, 0, 0, 0, 2, 7, 4, 0, 4, 12, 0, 0, 0, 2, 0, 2, 13, 7, 1, 0, 17, 70, 52, 4, 9, 9, 0, 2, 0, 0, 13, 0, 0, 0, 13, 9, 8, 0, 0, 0, 0, 0, 0, 5, 1, 5, 1, 0, 46, </a:t>
            </a:r>
            <a:r>
              <a:rPr lang="en-PH" altLang="ja-JP" sz="1600" dirty="0">
                <a:latin typeface="Gotham Bold" panose="02000803030000020004" pitchFamily="2" charset="0"/>
              </a:rPr>
              <a:t>249, 252, 253</a:t>
            </a:r>
            <a:r>
              <a:rPr lang="en-PH" altLang="ja-JP" sz="1600" dirty="0">
                <a:latin typeface="Gotham Light" panose="02000603030000020004" pitchFamily="2" charset="0"/>
              </a:rPr>
              <a:t>, </a:t>
            </a:r>
            <a:r>
              <a:rPr lang="en-PH" altLang="ja-JP" sz="1600" dirty="0">
                <a:latin typeface="Gotham Bold" panose="02000803030000020004" pitchFamily="2" charset="0"/>
              </a:rPr>
              <a:t>250</a:t>
            </a:r>
            <a:r>
              <a:rPr lang="en-PH" altLang="ja-JP" sz="1600" dirty="0">
                <a:latin typeface="Gotham Light" panose="02000603030000020004" pitchFamily="2" charset="0"/>
              </a:rPr>
              <a:t>, 5, 6, 0, 2, 8, 0, 14, 0, </a:t>
            </a:r>
            <a:r>
              <a:rPr lang="en-PH" altLang="ja-JP" sz="1600" dirty="0">
                <a:latin typeface="Gotham Bold" panose="02000803030000020004" pitchFamily="2" charset="0"/>
              </a:rPr>
              <a:t>228, 238</a:t>
            </a:r>
            <a:r>
              <a:rPr lang="en-PH" altLang="ja-JP" sz="1600" dirty="0">
                <a:latin typeface="Gotham Light" panose="02000603030000020004" pitchFamily="2" charset="0"/>
              </a:rPr>
              <a:t>, 16, 34, </a:t>
            </a:r>
            <a:r>
              <a:rPr lang="en-PH" altLang="ja-JP" sz="1600" dirty="0">
                <a:latin typeface="Gotham Bold" panose="02000803030000020004" pitchFamily="2" charset="0"/>
              </a:rPr>
              <a:t>222</a:t>
            </a:r>
            <a:r>
              <a:rPr lang="en-PH" altLang="ja-JP" sz="1600" dirty="0">
                <a:latin typeface="Gotham Light" panose="02000603030000020004" pitchFamily="2" charset="0"/>
              </a:rPr>
              <a:t>, 53, 9, 2, 5, 0, </a:t>
            </a:r>
            <a:r>
              <a:rPr lang="en-PH" altLang="ja-JP" sz="1600" dirty="0">
                <a:latin typeface="Gotham Bold" panose="02000803030000020004" pitchFamily="2" charset="0"/>
              </a:rPr>
              <a:t>193, 245</a:t>
            </a:r>
            <a:r>
              <a:rPr lang="en-PH" altLang="ja-JP" sz="1600" dirty="0">
                <a:latin typeface="Gotham Light" panose="02000603030000020004" pitchFamily="2" charset="0"/>
              </a:rPr>
              <a:t>, 1, 0, 3, 13, 1,  </a:t>
            </a:r>
            <a:r>
              <a:rPr lang="en-PH" altLang="ja-JP" sz="1600" dirty="0">
                <a:latin typeface="Gotham Bold" panose="02000803030000020004" pitchFamily="2" charset="0"/>
              </a:rPr>
              <a:t>255, 163</a:t>
            </a:r>
            <a:r>
              <a:rPr lang="en-PH" altLang="ja-JP" sz="1600" dirty="0">
                <a:latin typeface="Gotham Light" panose="02000603030000020004" pitchFamily="2" charset="0"/>
              </a:rPr>
              <a:t>, 0, 0, 0, 3, </a:t>
            </a:r>
            <a:r>
              <a:rPr lang="en-PH" altLang="ja-JP" sz="1600" dirty="0">
                <a:latin typeface="Gotham Bold" panose="02000803030000020004" pitchFamily="2" charset="0"/>
              </a:rPr>
              <a:t>139, 143</a:t>
            </a:r>
            <a:r>
              <a:rPr lang="en-PH" altLang="ja-JP" sz="1600" dirty="0">
                <a:latin typeface="Gotham Light" panose="02000603030000020004" pitchFamily="2" charset="0"/>
              </a:rPr>
              <a:t>, 0, 10, 8, 5, </a:t>
            </a:r>
            <a:r>
              <a:rPr lang="en-PH" altLang="ja-JP" sz="1600" dirty="0">
                <a:latin typeface="Gotham Bold" panose="02000803030000020004" pitchFamily="2" charset="0"/>
              </a:rPr>
              <a:t>236, 255</a:t>
            </a:r>
            <a:r>
              <a:rPr lang="en-PH" altLang="ja-JP" sz="1600" dirty="0">
                <a:latin typeface="Gotham Light" panose="02000603030000020004" pitchFamily="2" charset="0"/>
              </a:rPr>
              <a:t>, 0, 2, 3, 0, 0, </a:t>
            </a:r>
            <a:r>
              <a:rPr lang="en-PH" altLang="ja-JP" sz="1600" b="1" dirty="0">
                <a:latin typeface="Gotham Bold" panose="02000803030000020004" pitchFamily="2" charset="0"/>
              </a:rPr>
              <a:t>160, 158</a:t>
            </a:r>
            <a:r>
              <a:rPr lang="en-PH" altLang="ja-JP" sz="1600" dirty="0">
                <a:latin typeface="Gotham Bold" panose="02000803030000020004" pitchFamily="2" charset="0"/>
              </a:rPr>
              <a:t>, </a:t>
            </a:r>
            <a:r>
              <a:rPr lang="en-PH" altLang="ja-JP" sz="1600" dirty="0">
                <a:latin typeface="Gotham Light" panose="02000603030000020004" pitchFamily="2" charset="0"/>
              </a:rPr>
              <a:t>0, 0 55, 12, 3, </a:t>
            </a:r>
            <a:r>
              <a:rPr lang="en-PH" altLang="ja-JP" sz="1600" dirty="0">
                <a:latin typeface="Gotham Bold" panose="02000803030000020004" pitchFamily="2" charset="0"/>
              </a:rPr>
              <a:t>157</a:t>
            </a:r>
            <a:r>
              <a:rPr lang="en-PH" altLang="ja-JP" sz="1600" dirty="0">
                <a:latin typeface="Gotham Light" panose="02000603030000020004" pitchFamily="2" charset="0"/>
              </a:rPr>
              <a:t>, </a:t>
            </a:r>
            <a:r>
              <a:rPr lang="en-PH" altLang="ja-JP" sz="1600" dirty="0">
                <a:latin typeface="Gotham Bold" panose="02000803030000020004" pitchFamily="2" charset="0"/>
              </a:rPr>
              <a:t>230</a:t>
            </a:r>
            <a:r>
              <a:rPr lang="en-PH" altLang="ja-JP" sz="1600" dirty="0">
                <a:latin typeface="Gotham Light" panose="02000603030000020004" pitchFamily="2" charset="0"/>
              </a:rPr>
              <a:t>, 46, 0. 11. </a:t>
            </a:r>
            <a:r>
              <a:rPr lang="en-PH" altLang="ja-JP" sz="1600" dirty="0">
                <a:latin typeface="Gotham Bold" panose="02000803030000020004" pitchFamily="2" charset="0"/>
              </a:rPr>
              <a:t>203</a:t>
            </a:r>
            <a:r>
              <a:rPr lang="en-PH" altLang="ja-JP" sz="1600" dirty="0">
                <a:latin typeface="Gotham Light" panose="02000603030000020004" pitchFamily="2" charset="0"/>
              </a:rPr>
              <a:t>, </a:t>
            </a:r>
            <a:r>
              <a:rPr lang="en-PH" altLang="ja-JP" sz="1600" dirty="0">
                <a:latin typeface="Gotham Bold" panose="02000803030000020004" pitchFamily="2" charset="0"/>
              </a:rPr>
              <a:t>255, 212, </a:t>
            </a:r>
            <a:r>
              <a:rPr lang="en-PH" altLang="ja-JP" sz="1600" dirty="0">
                <a:latin typeface="Gotham Light" panose="02000603030000020004" pitchFamily="2" charset="0"/>
              </a:rPr>
              <a:t>2, 4, 1, 0, </a:t>
            </a:r>
            <a:r>
              <a:rPr lang="en-PH" altLang="ja-JP" sz="1600" dirty="0">
                <a:latin typeface="Gotham Bold" panose="02000803030000020004" pitchFamily="2" charset="0"/>
              </a:rPr>
              <a:t>216</a:t>
            </a:r>
            <a:r>
              <a:rPr lang="en-PH" altLang="ja-JP" sz="1600" dirty="0">
                <a:latin typeface="Gotham Light" panose="02000603030000020004" pitchFamily="2" charset="0"/>
              </a:rPr>
              <a:t>, </a:t>
            </a:r>
            <a:r>
              <a:rPr lang="en-PH" altLang="ja-JP" sz="1600" dirty="0">
                <a:latin typeface="Gotham Bold" panose="02000803030000020004" pitchFamily="2" charset="0"/>
              </a:rPr>
              <a:t>164, </a:t>
            </a:r>
            <a:r>
              <a:rPr lang="en-PH" altLang="ja-JP" sz="1600" dirty="0">
                <a:latin typeface="Gotham Light" panose="02000603030000020004" pitchFamily="2" charset="0"/>
              </a:rPr>
              <a:t>27, 7, </a:t>
            </a:r>
            <a:r>
              <a:rPr lang="en-PH" altLang="ja-JP" sz="1600" dirty="0">
                <a:latin typeface="Gotham Bold" panose="02000803030000020004" pitchFamily="2" charset="0"/>
              </a:rPr>
              <a:t>255, 194</a:t>
            </a:r>
            <a:r>
              <a:rPr lang="en-PH" altLang="ja-JP" sz="1600" dirty="0">
                <a:latin typeface="Gotham Light" panose="02000603030000020004" pitchFamily="2" charset="0"/>
              </a:rPr>
              <a:t>, </a:t>
            </a:r>
            <a:r>
              <a:rPr lang="en-PH" altLang="ja-JP" sz="1600" dirty="0">
                <a:latin typeface="Gotham Bold" panose="02000803030000020004" pitchFamily="2" charset="0"/>
              </a:rPr>
              <a:t>255, 194</a:t>
            </a:r>
            <a:r>
              <a:rPr lang="en-PH" altLang="ja-JP" sz="1600" dirty="0">
                <a:latin typeface="Gotham Light" panose="02000603030000020004" pitchFamily="2" charset="0"/>
              </a:rPr>
              <a:t>, </a:t>
            </a:r>
            <a:r>
              <a:rPr lang="en-PH" altLang="ja-JP" sz="1600" dirty="0">
                <a:latin typeface="Gotham Bold" panose="02000803030000020004" pitchFamily="2" charset="0"/>
              </a:rPr>
              <a:t>239, 237</a:t>
            </a:r>
            <a:r>
              <a:rPr lang="en-PH" altLang="ja-JP" sz="1600" dirty="0">
                <a:latin typeface="Gotham Light" panose="02000603030000020004" pitchFamily="2" charset="0"/>
              </a:rPr>
              <a:t>, </a:t>
            </a:r>
            <a:r>
              <a:rPr lang="en-PH" altLang="ja-JP" sz="1600" dirty="0">
                <a:latin typeface="Gotham Bold" panose="02000803030000020004" pitchFamily="2" charset="0"/>
              </a:rPr>
              <a:t>155</a:t>
            </a:r>
            <a:r>
              <a:rPr lang="en-PH" altLang="ja-JP" sz="1600" dirty="0">
                <a:latin typeface="Gotham Light" panose="02000603030000020004" pitchFamily="2" charset="0"/>
              </a:rPr>
              <a:t>, 241, 203, 15, 0, 0, 0, 3, 0, 4, </a:t>
            </a:r>
            <a:r>
              <a:rPr lang="en-PH" altLang="ja-JP" sz="1600" dirty="0">
                <a:latin typeface="Gotham Bold" panose="02000803030000020004" pitchFamily="2" charset="0"/>
              </a:rPr>
              <a:t>225,</a:t>
            </a:r>
            <a:r>
              <a:rPr lang="en-PH" altLang="ja-JP" sz="1600" dirty="0">
                <a:latin typeface="Gotham Light" panose="02000603030000020004" pitchFamily="2" charset="0"/>
              </a:rPr>
              <a:t> </a:t>
            </a:r>
            <a:r>
              <a:rPr lang="en-PH" altLang="ja-JP" sz="1600" dirty="0">
                <a:latin typeface="Gotham Bold" panose="02000803030000020004" pitchFamily="2" charset="0"/>
              </a:rPr>
              <a:t>109</a:t>
            </a:r>
            <a:r>
              <a:rPr lang="en-PH" altLang="ja-JP" sz="1600" dirty="0">
                <a:latin typeface="Gotham Light" panose="02000603030000020004" pitchFamily="2" charset="0"/>
              </a:rPr>
              <a:t>, </a:t>
            </a:r>
            <a:r>
              <a:rPr lang="en-PH" altLang="ja-JP" sz="1600" dirty="0">
                <a:latin typeface="Gotham Bold" panose="02000803030000020004" pitchFamily="2" charset="0"/>
              </a:rPr>
              <a:t>190</a:t>
            </a:r>
            <a:r>
              <a:rPr lang="en-PH" altLang="ja-JP" sz="1600" dirty="0">
                <a:latin typeface="Gotham Light" panose="02000603030000020004" pitchFamily="2" charset="0"/>
              </a:rPr>
              <a:t>, 3, 3, 5, 0, 13, 0, 14, 11, 90, 0, </a:t>
            </a:r>
            <a:r>
              <a:rPr lang="en-PH" altLang="ja-JP" sz="1600" dirty="0">
                <a:latin typeface="Gotham Bold" panose="02000803030000020004" pitchFamily="2" charset="0"/>
              </a:rPr>
              <a:t>184, 250</a:t>
            </a:r>
            <a:r>
              <a:rPr lang="en-PH" altLang="ja-JP" sz="1600" dirty="0">
                <a:latin typeface="Gotham Light" panose="02000603030000020004" pitchFamily="2" charset="0"/>
              </a:rPr>
              <a:t>, 3, 1, 0, 4, 0, 0, 0, 0, 13, 0, </a:t>
            </a:r>
            <a:r>
              <a:rPr lang="en-PH" altLang="ja-JP" sz="1600" dirty="0">
                <a:latin typeface="Gotham Bold" panose="02000803030000020004" pitchFamily="2" charset="0"/>
              </a:rPr>
              <a:t>126, 245, 234</a:t>
            </a:r>
            <a:r>
              <a:rPr lang="en-PH" altLang="ja-JP" sz="1600" dirty="0">
                <a:latin typeface="Gotham Light" panose="02000603030000020004" pitchFamily="2" charset="0"/>
              </a:rPr>
              <a:t>, 64, 0, 18, 0, 0, 2, 2, 6, 9, 10, </a:t>
            </a:r>
            <a:r>
              <a:rPr lang="en-PH" altLang="ja-JP" sz="1600" dirty="0">
                <a:latin typeface="Gotham Bold" panose="02000803030000020004" pitchFamily="2" charset="0"/>
              </a:rPr>
              <a:t>201</a:t>
            </a:r>
            <a:r>
              <a:rPr lang="en-PH" altLang="ja-JP" sz="1600" dirty="0">
                <a:latin typeface="Gotham Light" panose="02000603030000020004" pitchFamily="2" charset="0"/>
              </a:rPr>
              <a:t>, </a:t>
            </a:r>
            <a:r>
              <a:rPr lang="en-PH" altLang="ja-JP" sz="1600" dirty="0">
                <a:latin typeface="Gotham Bold" panose="02000803030000020004" pitchFamily="2" charset="0"/>
              </a:rPr>
              <a:t>154, 133</a:t>
            </a:r>
            <a:r>
              <a:rPr lang="en-PH" altLang="ja-JP" sz="1600" dirty="0">
                <a:latin typeface="Gotham Light" panose="02000603030000020004" pitchFamily="2" charset="0"/>
              </a:rPr>
              <a:t>, 86, 1, 10, 0, 1, 3, 5, 47, 4, 9, 16, </a:t>
            </a:r>
            <a:r>
              <a:rPr lang="en-PH" altLang="ja-JP" sz="1600" dirty="0">
                <a:latin typeface="Gotham Bold" panose="02000803030000020004" pitchFamily="2" charset="0"/>
              </a:rPr>
              <a:t>167, 251</a:t>
            </a:r>
            <a:r>
              <a:rPr lang="en-PH" altLang="ja-JP" sz="1600" dirty="0">
                <a:latin typeface="Gotham Light" panose="02000603030000020004" pitchFamily="2" charset="0"/>
              </a:rPr>
              <a:t>, 0, 0, 0, 2, 1, 4, 3, 40, 0, 45, 48, 12, </a:t>
            </a:r>
            <a:r>
              <a:rPr lang="en-PH" altLang="ja-JP" sz="1600" dirty="0">
                <a:latin typeface="Gotham Bold" panose="02000803030000020004" pitchFamily="2" charset="0"/>
              </a:rPr>
              <a:t>154, 209, </a:t>
            </a:r>
            <a:r>
              <a:rPr lang="en-PH" altLang="ja-JP" sz="1600" dirty="0">
                <a:latin typeface="Gotham Light" panose="02000603030000020004" pitchFamily="2" charset="0"/>
              </a:rPr>
              <a:t>11, 9, 0, 0, 8, 17, 3, 0, 0,  1, 0, 2, 4, </a:t>
            </a:r>
            <a:r>
              <a:rPr lang="en-PH" altLang="ja-JP" sz="1600" dirty="0">
                <a:latin typeface="Gotham Bold" panose="02000803030000020004" pitchFamily="2" charset="0"/>
              </a:rPr>
              <a:t>136, 243</a:t>
            </a:r>
            <a:r>
              <a:rPr lang="en-PH" altLang="ja-JP" sz="1600" dirty="0">
                <a:latin typeface="Gotham Light" panose="02000603030000020004" pitchFamily="2" charset="0"/>
              </a:rPr>
              <a:t>, 0, 5, 1, 0, 0, 1, 7, 4, 0, 3, 2, 2, 0, </a:t>
            </a:r>
            <a:r>
              <a:rPr lang="en-PH" altLang="ja-JP" sz="1600" dirty="0">
                <a:latin typeface="Gotham Bold" panose="02000803030000020004" pitchFamily="2" charset="0"/>
              </a:rPr>
              <a:t>154, 209</a:t>
            </a:r>
            <a:r>
              <a:rPr lang="en-PH" altLang="ja-JP" sz="1600" dirty="0">
                <a:latin typeface="Gotham Light" panose="02000603030000020004" pitchFamily="2" charset="0"/>
              </a:rPr>
              <a:t>, 7, 0, 13, 0, 0, 4, 6, 9, 8, 0, 0, 5, 0, 0, 0, 4, 2, 3, 12, 10, 0, 0, 0, 0, 0, 0, 0, 0, 0, 0, 0, 0, 0, 0, 0, 2, 2, 0, 1, 0, 0, 0, 0, 0, 0, 0, 0, 0, 0, 0, 0, 0, 0, 0, </a:t>
            </a:r>
            <a:endParaRPr kumimoji="1" lang="ja-JP" altLang="en-US" sz="1600" dirty="0">
              <a:latin typeface="Gotham Light" panose="0200060303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C1D9F0-F581-4BD1-8161-E8785D6A9178}"/>
              </a:ext>
            </a:extLst>
          </p:cNvPr>
          <p:cNvSpPr/>
          <p:nvPr/>
        </p:nvSpPr>
        <p:spPr>
          <a:xfrm>
            <a:off x="980114" y="0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dirty="0"/>
              <a:t>Phase 1: INPUT</a:t>
            </a:r>
            <a:endParaRPr kumimoji="1" lang="ja-JP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7F64ED-FC39-4EA0-8A74-8C71EE9B2CF0}"/>
              </a:ext>
            </a:extLst>
          </p:cNvPr>
          <p:cNvSpPr/>
          <p:nvPr/>
        </p:nvSpPr>
        <p:spPr>
          <a:xfrm>
            <a:off x="1" y="0"/>
            <a:ext cx="6095998" cy="46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4E199A-D797-44A6-B16B-CDFE19084466}"/>
              </a:ext>
            </a:extLst>
          </p:cNvPr>
          <p:cNvSpPr/>
          <p:nvPr/>
        </p:nvSpPr>
        <p:spPr>
          <a:xfrm>
            <a:off x="491531" y="-22914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PH" altLang="ja-JP" dirty="0">
                <a:solidFill>
                  <a:schemeClr val="tx1"/>
                </a:solidFill>
              </a:rPr>
              <a:t>Phase 3: DATA PRE-PROCESSING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EC1A71-810E-43B5-BF14-EB2F4E5DB3FE}"/>
              </a:ext>
            </a:extLst>
          </p:cNvPr>
          <p:cNvSpPr/>
          <p:nvPr/>
        </p:nvSpPr>
        <p:spPr>
          <a:xfrm>
            <a:off x="152400" y="145840"/>
            <a:ext cx="320180" cy="216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595024-90AA-460E-B239-B0EA35B9D216}"/>
              </a:ext>
            </a:extLst>
          </p:cNvPr>
          <p:cNvCxnSpPr/>
          <p:nvPr/>
        </p:nvCxnSpPr>
        <p:spPr>
          <a:xfrm>
            <a:off x="6096000" y="-22914"/>
            <a:ext cx="0" cy="6880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A61C5D4-B915-44FC-838C-EA6EAE94D182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972FC1-0034-4A36-941A-743B6A1D0B9C}"/>
                  </a:ext>
                </a:extLst>
              </p:cNvPr>
              <p:cNvSpPr txBox="1"/>
              <p:nvPr/>
            </p:nvSpPr>
            <p:spPr>
              <a:xfrm>
                <a:off x="8218282" y="863102"/>
                <a:ext cx="2252861" cy="1760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3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972FC1-0034-4A36-941A-743B6A1D0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282" y="863102"/>
                <a:ext cx="2252861" cy="1760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3F4808-F4CF-4258-B985-58AA9954FFFC}"/>
                  </a:ext>
                </a:extLst>
              </p:cNvPr>
              <p:cNvSpPr txBox="1"/>
              <p:nvPr/>
            </p:nvSpPr>
            <p:spPr>
              <a:xfrm>
                <a:off x="7176426" y="5013971"/>
                <a:ext cx="433657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ja-JP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ja-JP" sz="3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kumimoji="1" lang="en-PH" altLang="ja-JP" sz="3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ja-JP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3F4808-F4CF-4258-B985-58AA9954F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426" y="5013971"/>
                <a:ext cx="433657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B1C0FDAE-3C4E-4182-B1D8-B4BA7C6A909D}"/>
              </a:ext>
            </a:extLst>
          </p:cNvPr>
          <p:cNvSpPr/>
          <p:nvPr/>
        </p:nvSpPr>
        <p:spPr>
          <a:xfrm>
            <a:off x="980114" y="0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dirty="0"/>
              <a:t>Phase 1: INPUT</a:t>
            </a:r>
            <a:endParaRPr kumimoji="1" lang="ja-JP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7C778E-937C-421A-BEC0-D1BD020670A7}"/>
              </a:ext>
            </a:extLst>
          </p:cNvPr>
          <p:cNvSpPr/>
          <p:nvPr/>
        </p:nvSpPr>
        <p:spPr>
          <a:xfrm>
            <a:off x="980114" y="0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dirty="0"/>
              <a:t>Phase 1: INPUT</a:t>
            </a:r>
            <a:endParaRPr kumimoji="1" lang="ja-JP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10F1C7-1B7F-48D4-9C49-ACA80B1CCD28}"/>
              </a:ext>
            </a:extLst>
          </p:cNvPr>
          <p:cNvSpPr/>
          <p:nvPr/>
        </p:nvSpPr>
        <p:spPr>
          <a:xfrm>
            <a:off x="1" y="0"/>
            <a:ext cx="6095998" cy="46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A1CD0E-352B-44F7-86E1-C778D12DC91C}"/>
              </a:ext>
            </a:extLst>
          </p:cNvPr>
          <p:cNvSpPr/>
          <p:nvPr/>
        </p:nvSpPr>
        <p:spPr>
          <a:xfrm>
            <a:off x="491531" y="-22914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PH" altLang="ja-JP" dirty="0">
                <a:solidFill>
                  <a:schemeClr val="tx1"/>
                </a:solidFill>
              </a:rPr>
              <a:t>Phase 3: DATA PRE-PROCESSING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5F7A1E-EA54-4547-B8DC-5F7A111768C4}"/>
              </a:ext>
            </a:extLst>
          </p:cNvPr>
          <p:cNvSpPr/>
          <p:nvPr/>
        </p:nvSpPr>
        <p:spPr>
          <a:xfrm>
            <a:off x="152400" y="145840"/>
            <a:ext cx="320180" cy="216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1B137-F748-4DFE-83AE-EE96C63E49AE}"/>
              </a:ext>
            </a:extLst>
          </p:cNvPr>
          <p:cNvSpPr txBox="1"/>
          <p:nvPr/>
        </p:nvSpPr>
        <p:spPr>
          <a:xfrm>
            <a:off x="2165385" y="3618616"/>
            <a:ext cx="18031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latin typeface="Gotham Light" panose="02000603030000020004" pitchFamily="2" charset="0"/>
              </a:rPr>
              <a:t>Unroll</a:t>
            </a:r>
            <a:endParaRPr kumimoji="1" lang="ja-JP" altLang="en-US" sz="2400" dirty="0">
              <a:latin typeface="Gotham Light" panose="0200060303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2140646-CB5D-4E8E-905C-8C60F659F3BB}"/>
              </a:ext>
            </a:extLst>
          </p:cNvPr>
          <p:cNvSpPr/>
          <p:nvPr/>
        </p:nvSpPr>
        <p:spPr>
          <a:xfrm>
            <a:off x="2559417" y="2432818"/>
            <a:ext cx="1015068" cy="1015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Bold" panose="02000803030000020004" pitchFamily="2" charset="0"/>
              </a:rPr>
              <a:t>6</a:t>
            </a:r>
            <a:endParaRPr kumimoji="1" lang="ja-JP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Bold" panose="02000803030000020004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2934D9-F3B3-4F3F-9126-1E0F0C6DBFF6}"/>
              </a:ext>
            </a:extLst>
          </p:cNvPr>
          <p:cNvCxnSpPr/>
          <p:nvPr/>
        </p:nvCxnSpPr>
        <p:spPr>
          <a:xfrm>
            <a:off x="9344712" y="2871012"/>
            <a:ext cx="0" cy="19568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034217-DD16-4954-9820-6CEEFCF8A68A}"/>
              </a:ext>
            </a:extLst>
          </p:cNvPr>
          <p:cNvCxnSpPr/>
          <p:nvPr/>
        </p:nvCxnSpPr>
        <p:spPr>
          <a:xfrm>
            <a:off x="6096000" y="-22914"/>
            <a:ext cx="0" cy="6880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10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33659AC-4533-4496-B8BC-518D7AF01C12}"/>
              </a:ext>
            </a:extLst>
          </p:cNvPr>
          <p:cNvSpPr txBox="1"/>
          <p:nvPr/>
        </p:nvSpPr>
        <p:spPr>
          <a:xfrm>
            <a:off x="532919" y="2767280"/>
            <a:ext cx="1210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8000" dirty="0">
                <a:solidFill>
                  <a:schemeClr val="bg1"/>
                </a:solidFill>
                <a:latin typeface="Gotham Light" panose="02000603030000020004" pitchFamily="2" charset="0"/>
              </a:rPr>
              <a:t>0, 0, 0, 3, 0, 1, 4, 1, </a:t>
            </a:r>
            <a:r>
              <a:rPr lang="en-PH" altLang="ja-JP" sz="8000" dirty="0">
                <a:solidFill>
                  <a:schemeClr val="bg1"/>
                </a:solidFill>
                <a:latin typeface="Gotham Bold" panose="02000803030000020004" pitchFamily="2" charset="0"/>
              </a:rPr>
              <a:t>254</a:t>
            </a:r>
            <a:endParaRPr kumimoji="1" lang="ja-JP" altLang="en-US" sz="80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28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248A330-A7C4-4992-AB36-4DE36EECF7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2A0D46-D739-4E4C-A1C1-8BE0CA6B76D3}"/>
              </a:ext>
            </a:extLst>
          </p:cNvPr>
          <p:cNvSpPr/>
          <p:nvPr/>
        </p:nvSpPr>
        <p:spPr>
          <a:xfrm>
            <a:off x="7345083" y="2352891"/>
            <a:ext cx="4025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altLang="ja-JP" sz="2800" dirty="0">
                <a:solidFill>
                  <a:schemeClr val="bg1"/>
                </a:solidFill>
                <a:latin typeface="Gotham Bold" panose="02000803030000020004" pitchFamily="2" charset="0"/>
              </a:rPr>
              <a:t>Values from 0 to 255</a:t>
            </a:r>
            <a:endParaRPr lang="ja-JP" altLang="en-US" sz="28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63C5C-D504-4A0C-BE1A-831CCDE219E9}"/>
              </a:ext>
            </a:extLst>
          </p:cNvPr>
          <p:cNvSpPr/>
          <p:nvPr/>
        </p:nvSpPr>
        <p:spPr>
          <a:xfrm>
            <a:off x="7034904" y="3822769"/>
            <a:ext cx="4645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altLang="ja-JP" sz="2800" dirty="0">
                <a:solidFill>
                  <a:schemeClr val="bg1"/>
                </a:solidFill>
                <a:latin typeface="Gotham Bold" panose="02000803030000020004" pitchFamily="2" charset="0"/>
              </a:rPr>
              <a:t>Values from -0.15 to 1.10</a:t>
            </a:r>
            <a:endParaRPr lang="ja-JP" altLang="en-US" sz="28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CC60D13-7091-4644-A104-EDB4D9E01FD6}"/>
              </a:ext>
            </a:extLst>
          </p:cNvPr>
          <p:cNvSpPr/>
          <p:nvPr/>
        </p:nvSpPr>
        <p:spPr>
          <a:xfrm>
            <a:off x="9076826" y="3057086"/>
            <a:ext cx="561975" cy="70485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BC9AF0-BCB3-4AA6-89A7-20BF000B9E24}"/>
              </a:ext>
            </a:extLst>
          </p:cNvPr>
          <p:cNvSpPr/>
          <p:nvPr/>
        </p:nvSpPr>
        <p:spPr>
          <a:xfrm>
            <a:off x="980114" y="0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dirty="0"/>
              <a:t>Phase 1: INPUT</a:t>
            </a:r>
            <a:endParaRPr kumimoji="1" lang="ja-JP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1E6044-38A9-4B25-A938-CF2E3367DAD9}"/>
              </a:ext>
            </a:extLst>
          </p:cNvPr>
          <p:cNvSpPr/>
          <p:nvPr/>
        </p:nvSpPr>
        <p:spPr>
          <a:xfrm>
            <a:off x="980114" y="0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dirty="0"/>
              <a:t>Phase 1: INPUT</a:t>
            </a:r>
            <a:endParaRPr kumimoji="1" lang="ja-JP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CBE144-CBCD-4E51-AB81-F4A7E3F24946}"/>
              </a:ext>
            </a:extLst>
          </p:cNvPr>
          <p:cNvSpPr/>
          <p:nvPr/>
        </p:nvSpPr>
        <p:spPr>
          <a:xfrm>
            <a:off x="1" y="0"/>
            <a:ext cx="6095998" cy="46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4CC9D-91FA-42AA-91A7-1F0CF5ED4A8E}"/>
              </a:ext>
            </a:extLst>
          </p:cNvPr>
          <p:cNvSpPr/>
          <p:nvPr/>
        </p:nvSpPr>
        <p:spPr>
          <a:xfrm>
            <a:off x="491531" y="-22914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PH" altLang="ja-JP" dirty="0">
                <a:solidFill>
                  <a:schemeClr val="tx1"/>
                </a:solidFill>
              </a:rPr>
              <a:t>Phase 3: DATA PRE-PROCESSING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DFAF0-6C28-4553-9754-348F54F47976}"/>
              </a:ext>
            </a:extLst>
          </p:cNvPr>
          <p:cNvSpPr/>
          <p:nvPr/>
        </p:nvSpPr>
        <p:spPr>
          <a:xfrm>
            <a:off x="152400" y="145840"/>
            <a:ext cx="320180" cy="216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8ED5AD-526A-40D2-BF64-A4898B01F225}"/>
              </a:ext>
            </a:extLst>
          </p:cNvPr>
          <p:cNvSpPr txBox="1"/>
          <p:nvPr/>
        </p:nvSpPr>
        <p:spPr>
          <a:xfrm>
            <a:off x="2165385" y="3618616"/>
            <a:ext cx="18031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latin typeface="Gotham Light" panose="02000603030000020004" pitchFamily="2" charset="0"/>
              </a:rPr>
              <a:t>Map</a:t>
            </a:r>
            <a:endParaRPr kumimoji="1" lang="ja-JP" altLang="en-US" sz="2400" dirty="0">
              <a:latin typeface="Gotham Light" panose="0200060303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80E5435-DAA5-49E3-96F6-5B40CA31127E}"/>
              </a:ext>
            </a:extLst>
          </p:cNvPr>
          <p:cNvSpPr/>
          <p:nvPr/>
        </p:nvSpPr>
        <p:spPr>
          <a:xfrm>
            <a:off x="2559417" y="2432818"/>
            <a:ext cx="1015068" cy="1015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Bold" panose="02000803030000020004" pitchFamily="2" charset="0"/>
              </a:rPr>
              <a:t>7</a:t>
            </a:r>
            <a:endParaRPr kumimoji="1" lang="ja-JP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Bold" panose="02000803030000020004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C62A83-215F-416D-AAB4-A2AFE14FAD56}"/>
              </a:ext>
            </a:extLst>
          </p:cNvPr>
          <p:cNvCxnSpPr/>
          <p:nvPr/>
        </p:nvCxnSpPr>
        <p:spPr>
          <a:xfrm>
            <a:off x="6096000" y="-22914"/>
            <a:ext cx="0" cy="6880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06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33659AC-4533-4496-B8BC-518D7AF01C12}"/>
              </a:ext>
            </a:extLst>
          </p:cNvPr>
          <p:cNvSpPr txBox="1"/>
          <p:nvPr/>
        </p:nvSpPr>
        <p:spPr>
          <a:xfrm>
            <a:off x="532919" y="3090446"/>
            <a:ext cx="121067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3800" dirty="0">
                <a:solidFill>
                  <a:schemeClr val="bg1"/>
                </a:solidFill>
                <a:latin typeface="Gotham Light" panose="02000603030000020004" pitchFamily="2" charset="0"/>
              </a:rPr>
              <a:t>-0.15, -0.15, -0.15, -0.11, -0.15, -0.14, -0.11, -0.15, </a:t>
            </a:r>
            <a:r>
              <a:rPr lang="en-PH" altLang="ja-JP" sz="3800" dirty="0">
                <a:solidFill>
                  <a:schemeClr val="bg1"/>
                </a:solidFill>
                <a:latin typeface="Gotham Bold" panose="02000803030000020004" pitchFamily="2" charset="0"/>
              </a:rPr>
              <a:t>1.1</a:t>
            </a:r>
            <a:endParaRPr kumimoji="1" lang="ja-JP" altLang="en-US" sz="38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78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8D9F105-DBFA-46BC-A478-5EAC544CFDE0}"/>
              </a:ext>
            </a:extLst>
          </p:cNvPr>
          <p:cNvGrpSpPr/>
          <p:nvPr/>
        </p:nvGrpSpPr>
        <p:grpSpPr>
          <a:xfrm>
            <a:off x="-2" y="0"/>
            <a:ext cx="12192002" cy="6191249"/>
            <a:chOff x="-2" y="0"/>
            <a:chExt cx="12192002" cy="619124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D81C6E7-A727-482F-BCB1-E9AD09636518}"/>
                </a:ext>
              </a:extLst>
            </p:cNvPr>
            <p:cNvSpPr/>
            <p:nvPr/>
          </p:nvSpPr>
          <p:spPr>
            <a:xfrm>
              <a:off x="-2" y="3076575"/>
              <a:ext cx="12192000" cy="31146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01E246B-55FE-4270-B1CA-092D4D1F4CB4}"/>
                </a:ext>
              </a:extLst>
            </p:cNvPr>
            <p:cNvSpPr/>
            <p:nvPr/>
          </p:nvSpPr>
          <p:spPr>
            <a:xfrm>
              <a:off x="0" y="0"/>
              <a:ext cx="12192000" cy="30765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8DFDD9-5B2B-4516-B311-F53E5B9D3F22}"/>
                </a:ext>
              </a:extLst>
            </p:cNvPr>
            <p:cNvGrpSpPr/>
            <p:nvPr/>
          </p:nvGrpSpPr>
          <p:grpSpPr>
            <a:xfrm>
              <a:off x="0" y="834879"/>
              <a:ext cx="12192000" cy="5356370"/>
              <a:chOff x="0" y="834879"/>
              <a:chExt cx="12192000" cy="535637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82C27A6-0B1D-428C-81DF-C80AF47B2A9F}"/>
                  </a:ext>
                </a:extLst>
              </p:cNvPr>
              <p:cNvGrpSpPr/>
              <p:nvPr/>
            </p:nvGrpSpPr>
            <p:grpSpPr>
              <a:xfrm>
                <a:off x="5194433" y="834879"/>
                <a:ext cx="1803133" cy="1647463"/>
                <a:chOff x="4822860" y="1120629"/>
                <a:chExt cx="1803133" cy="1647463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0525489-1D8B-41D0-BA00-2F5B3A6AB7C7}"/>
                    </a:ext>
                  </a:extLst>
                </p:cNvPr>
                <p:cNvSpPr txBox="1"/>
                <p:nvPr/>
              </p:nvSpPr>
              <p:spPr>
                <a:xfrm>
                  <a:off x="4822860" y="2306427"/>
                  <a:ext cx="1803133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altLang="ja-JP" sz="2400" dirty="0">
                      <a:latin typeface="Gotham Light" panose="02000603030000020004" pitchFamily="2" charset="0"/>
                    </a:rPr>
                    <a:t>Neural Net</a:t>
                  </a:r>
                  <a:endParaRPr kumimoji="1" lang="ja-JP" altLang="en-US" sz="2400" dirty="0">
                    <a:latin typeface="Gotham Light" panose="02000603030000020004" pitchFamily="2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18996FD-3293-4AE8-87B4-E75E526B58CD}"/>
                    </a:ext>
                  </a:extLst>
                </p:cNvPr>
                <p:cNvSpPr/>
                <p:nvPr/>
              </p:nvSpPr>
              <p:spPr>
                <a:xfrm>
                  <a:off x="5216892" y="1120629"/>
                  <a:ext cx="1015068" cy="101506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PH" altLang="ja-JP" sz="480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tham Bold" panose="02000803030000020004" pitchFamily="2" charset="0"/>
                    </a:rPr>
                    <a:t>8</a:t>
                  </a:r>
                  <a:endParaRPr kumimoji="1" lang="ja-JP" altLang="en-US" sz="48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tham Bold" panose="02000803030000020004" pitchFamily="2" charset="0"/>
                  </a:endParaRPr>
                </a:p>
              </p:txBody>
            </p: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DEF7CE-160C-4FDC-B6F8-9943E5F5A738}"/>
                  </a:ext>
                </a:extLst>
              </p:cNvPr>
              <p:cNvSpPr/>
              <p:nvPr/>
            </p:nvSpPr>
            <p:spPr>
              <a:xfrm>
                <a:off x="0" y="3114673"/>
                <a:ext cx="12192000" cy="3076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8BA00C2-60BD-4FE3-9A44-23CA7AEEB079}"/>
                  </a:ext>
                </a:extLst>
              </p:cNvPr>
              <p:cNvSpPr/>
              <p:nvPr/>
            </p:nvSpPr>
            <p:spPr>
              <a:xfrm>
                <a:off x="4148136" y="3967161"/>
                <a:ext cx="3895725" cy="13716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828A1D-465B-4036-8785-05C5CFB57DFE}"/>
                  </a:ext>
                </a:extLst>
              </p:cNvPr>
              <p:cNvSpPr txBox="1"/>
              <p:nvPr/>
            </p:nvSpPr>
            <p:spPr>
              <a:xfrm>
                <a:off x="4148136" y="4181396"/>
                <a:ext cx="409623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altLang="ja-JP" sz="3800" dirty="0">
                    <a:latin typeface="Gotham Light" panose="02000603030000020004" pitchFamily="2" charset="0"/>
                  </a:rPr>
                  <a:t>Neural Network</a:t>
                </a:r>
                <a:endParaRPr kumimoji="1" lang="ja-JP" altLang="en-US" sz="3800" dirty="0">
                  <a:latin typeface="Gotham Bold" panose="02000803030000020004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80FA01-2C15-4C39-B4F0-AC220EE232EB}"/>
                  </a:ext>
                </a:extLst>
              </p:cNvPr>
              <p:cNvSpPr txBox="1"/>
              <p:nvPr/>
            </p:nvSpPr>
            <p:spPr>
              <a:xfrm>
                <a:off x="1423506" y="4452906"/>
                <a:ext cx="21145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PH" altLang="ja-JP" sz="2000" dirty="0">
                    <a:latin typeface="Gotham Bold" panose="02000803030000020004" pitchFamily="2" charset="0"/>
                  </a:rPr>
                  <a:t>Input[1][401]</a:t>
                </a:r>
                <a:endParaRPr kumimoji="1" lang="ja-JP" altLang="en-US" sz="2000" dirty="0">
                  <a:latin typeface="Gotham Bold" panose="02000803030000020004" pitchFamily="2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3E339C-2A4D-4065-A1EC-70782E219F98}"/>
                  </a:ext>
                </a:extLst>
              </p:cNvPr>
              <p:cNvSpPr txBox="1"/>
              <p:nvPr/>
            </p:nvSpPr>
            <p:spPr>
              <a:xfrm>
                <a:off x="4380164" y="5027961"/>
                <a:ext cx="16285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PH" altLang="ja-JP" sz="1400" dirty="0">
                    <a:highlight>
                      <a:srgbClr val="C0C0C0"/>
                    </a:highlight>
                    <a:latin typeface="Gotham Book" panose="02000603040000020004" pitchFamily="2" charset="0"/>
                  </a:rPr>
                  <a:t>Theta1[401][25]</a:t>
                </a:r>
                <a:endParaRPr kumimoji="1" lang="ja-JP" altLang="en-US" sz="1400" dirty="0">
                  <a:highlight>
                    <a:srgbClr val="C0C0C0"/>
                  </a:highlight>
                  <a:latin typeface="Gotham Book" panose="02000603040000020004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0D4060-4320-4917-9200-D27980E641CB}"/>
                  </a:ext>
                </a:extLst>
              </p:cNvPr>
              <p:cNvSpPr txBox="1"/>
              <p:nvPr/>
            </p:nvSpPr>
            <p:spPr>
              <a:xfrm>
                <a:off x="6183297" y="5031419"/>
                <a:ext cx="16285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PH" altLang="ja-JP" sz="1400" dirty="0">
                    <a:highlight>
                      <a:srgbClr val="C0C0C0"/>
                    </a:highlight>
                    <a:latin typeface="Gotham Book" panose="02000603040000020004" pitchFamily="2" charset="0"/>
                  </a:rPr>
                  <a:t>Theta2[26][10]</a:t>
                </a:r>
                <a:endParaRPr kumimoji="1" lang="ja-JP" altLang="en-US" sz="1400" dirty="0">
                  <a:highlight>
                    <a:srgbClr val="C0C0C0"/>
                  </a:highlight>
                  <a:latin typeface="Gotham Book" panose="02000603040000020004" pitchFamily="2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A769D2-E69D-4E6E-9CF2-0491C5ECBFF2}"/>
                  </a:ext>
                </a:extLst>
              </p:cNvPr>
              <p:cNvSpPr txBox="1"/>
              <p:nvPr/>
            </p:nvSpPr>
            <p:spPr>
              <a:xfrm>
                <a:off x="9055896" y="4452906"/>
                <a:ext cx="2114549" cy="400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PH" altLang="ja-JP" sz="2000" dirty="0">
                    <a:latin typeface="Gotham Bold" panose="02000803030000020004" pitchFamily="2" charset="0"/>
                  </a:rPr>
                  <a:t>PREDICTION!</a:t>
                </a:r>
                <a:endParaRPr kumimoji="1" lang="ja-JP" altLang="en-US" sz="2000" dirty="0">
                  <a:latin typeface="Gotham Bold" panose="02000803030000020004" pitchFamily="2" charset="0"/>
                </a:endParaRP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5AA27D78-EA36-4523-9042-9B63CF835AED}"/>
                  </a:ext>
                </a:extLst>
              </p:cNvPr>
              <p:cNvCxnSpPr/>
              <p:nvPr/>
            </p:nvCxnSpPr>
            <p:spPr>
              <a:xfrm>
                <a:off x="3343275" y="4652961"/>
                <a:ext cx="67627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EC91EF7-2695-4C2E-A9AB-2682A3F06119}"/>
                  </a:ext>
                </a:extLst>
              </p:cNvPr>
              <p:cNvCxnSpPr/>
              <p:nvPr/>
            </p:nvCxnSpPr>
            <p:spPr>
              <a:xfrm>
                <a:off x="8244367" y="4652961"/>
                <a:ext cx="67627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638CC-FA55-4A7F-AB4A-67E901191C9D}"/>
              </a:ext>
            </a:extLst>
          </p:cNvPr>
          <p:cNvGrpSpPr/>
          <p:nvPr/>
        </p:nvGrpSpPr>
        <p:grpSpPr>
          <a:xfrm>
            <a:off x="0" y="6191249"/>
            <a:ext cx="12192000" cy="7543800"/>
            <a:chOff x="0" y="-685800"/>
            <a:chExt cx="12192000" cy="7543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B89829-B079-4091-91A0-90F20DB1C3C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6" name="Picture 2" descr="Image result for sigmoid">
              <a:extLst>
                <a:ext uri="{FF2B5EF4-FFF2-40B4-BE49-F238E27FC236}">
                  <a16:creationId xmlns:a16="http://schemas.microsoft.com/office/drawing/2014/main" id="{B1E04BA4-21DA-48C9-BEAF-159FAF84A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059" y="1151322"/>
              <a:ext cx="7917882" cy="527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58D968-3F2C-4A9B-B69D-7BE16F981D82}"/>
                </a:ext>
              </a:extLst>
            </p:cNvPr>
            <p:cNvSpPr txBox="1"/>
            <p:nvPr/>
          </p:nvSpPr>
          <p:spPr>
            <a:xfrm>
              <a:off x="2951497" y="818716"/>
              <a:ext cx="7103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altLang="ja-JP" sz="2400" dirty="0">
                  <a:latin typeface="Gotham Light" panose="02000603030000020004" pitchFamily="2" charset="0"/>
                </a:rPr>
                <a:t>The Sigmoid Function</a:t>
              </a:r>
              <a:endParaRPr kumimoji="1" lang="ja-JP" altLang="en-US" sz="2400" dirty="0">
                <a:latin typeface="Gotham Light" panose="02000603030000020004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C05762-9CBD-4842-B6E9-FFEF2767951A}"/>
                </a:ext>
              </a:extLst>
            </p:cNvPr>
            <p:cNvSpPr/>
            <p:nvPr/>
          </p:nvSpPr>
          <p:spPr>
            <a:xfrm>
              <a:off x="0" y="-685800"/>
              <a:ext cx="1219200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3700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BC24665-7A3C-4C1F-954D-F27782AD41DE}"/>
              </a:ext>
            </a:extLst>
          </p:cNvPr>
          <p:cNvGrpSpPr/>
          <p:nvPr/>
        </p:nvGrpSpPr>
        <p:grpSpPr>
          <a:xfrm>
            <a:off x="-2" y="-4572000"/>
            <a:ext cx="12192002" cy="6191249"/>
            <a:chOff x="-2" y="0"/>
            <a:chExt cx="12192002" cy="619124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E6ADB4-5DA8-4F5B-9A7E-21FB33FB2D96}"/>
                </a:ext>
              </a:extLst>
            </p:cNvPr>
            <p:cNvSpPr/>
            <p:nvPr/>
          </p:nvSpPr>
          <p:spPr>
            <a:xfrm>
              <a:off x="-2" y="3076575"/>
              <a:ext cx="12192000" cy="31146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64187A-03C4-4A2C-B56F-429C6C8F7B3C}"/>
                </a:ext>
              </a:extLst>
            </p:cNvPr>
            <p:cNvSpPr/>
            <p:nvPr/>
          </p:nvSpPr>
          <p:spPr>
            <a:xfrm>
              <a:off x="0" y="0"/>
              <a:ext cx="12192000" cy="30765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0D191B-9F4D-459C-B6B5-340BA0802FCD}"/>
                </a:ext>
              </a:extLst>
            </p:cNvPr>
            <p:cNvGrpSpPr/>
            <p:nvPr/>
          </p:nvGrpSpPr>
          <p:grpSpPr>
            <a:xfrm>
              <a:off x="0" y="834879"/>
              <a:ext cx="12192000" cy="5356370"/>
              <a:chOff x="0" y="834879"/>
              <a:chExt cx="12192000" cy="535637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8C80EED-A97F-4FB1-B578-ADD2ACF5C734}"/>
                  </a:ext>
                </a:extLst>
              </p:cNvPr>
              <p:cNvGrpSpPr/>
              <p:nvPr/>
            </p:nvGrpSpPr>
            <p:grpSpPr>
              <a:xfrm>
                <a:off x="5194433" y="834879"/>
                <a:ext cx="1803133" cy="1647463"/>
                <a:chOff x="4822860" y="1120629"/>
                <a:chExt cx="1803133" cy="1647463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3BF0A5D-22C2-48EE-870B-3B5066A5086F}"/>
                    </a:ext>
                  </a:extLst>
                </p:cNvPr>
                <p:cNvSpPr txBox="1"/>
                <p:nvPr/>
              </p:nvSpPr>
              <p:spPr>
                <a:xfrm>
                  <a:off x="4822860" y="2306427"/>
                  <a:ext cx="1803133" cy="46166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altLang="ja-JP" sz="2400" dirty="0">
                      <a:latin typeface="Gotham Light" panose="02000603030000020004" pitchFamily="2" charset="0"/>
                    </a:rPr>
                    <a:t>Neural Net</a:t>
                  </a:r>
                  <a:endParaRPr kumimoji="1" lang="ja-JP" altLang="en-US" sz="2400" dirty="0">
                    <a:latin typeface="Gotham Light" panose="02000603030000020004" pitchFamily="2" charset="0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D33CF90-37D2-4003-A127-C5F0A5E93A2B}"/>
                    </a:ext>
                  </a:extLst>
                </p:cNvPr>
                <p:cNvSpPr/>
                <p:nvPr/>
              </p:nvSpPr>
              <p:spPr>
                <a:xfrm>
                  <a:off x="5216892" y="1120629"/>
                  <a:ext cx="1015068" cy="1015068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PH" altLang="ja-JP" sz="480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tham Bold" panose="02000803030000020004" pitchFamily="2" charset="0"/>
                    </a:rPr>
                    <a:t>8</a:t>
                  </a:r>
                  <a:endParaRPr kumimoji="1" lang="ja-JP" altLang="en-US" sz="48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tham Bold" panose="02000803030000020004" pitchFamily="2" charset="0"/>
                  </a:endParaRPr>
                </a:p>
              </p:txBody>
            </p:sp>
          </p:grp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313CAFC-32B7-4143-9EE8-A0742AC15ACE}"/>
                  </a:ext>
                </a:extLst>
              </p:cNvPr>
              <p:cNvSpPr/>
              <p:nvPr/>
            </p:nvSpPr>
            <p:spPr>
              <a:xfrm>
                <a:off x="0" y="3114673"/>
                <a:ext cx="12192000" cy="3076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CD0038F-C28C-4120-BD91-8E673912D82B}"/>
                  </a:ext>
                </a:extLst>
              </p:cNvPr>
              <p:cNvSpPr/>
              <p:nvPr/>
            </p:nvSpPr>
            <p:spPr>
              <a:xfrm>
                <a:off x="4148136" y="3967161"/>
                <a:ext cx="3895725" cy="1371600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097616-35F2-4D6C-A7BD-8BDBB9B2FD61}"/>
                  </a:ext>
                </a:extLst>
              </p:cNvPr>
              <p:cNvSpPr txBox="1"/>
              <p:nvPr/>
            </p:nvSpPr>
            <p:spPr>
              <a:xfrm>
                <a:off x="4148136" y="4181396"/>
                <a:ext cx="409623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altLang="ja-JP" sz="3800" dirty="0">
                    <a:latin typeface="Gotham Light" panose="02000603030000020004" pitchFamily="2" charset="0"/>
                  </a:rPr>
                  <a:t>Neural Network</a:t>
                </a:r>
                <a:endParaRPr kumimoji="1" lang="ja-JP" altLang="en-US" sz="3800" dirty="0">
                  <a:latin typeface="Gotham Bold" panose="02000803030000020004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519E08-4D2F-4805-9711-E3A8B8739041}"/>
                  </a:ext>
                </a:extLst>
              </p:cNvPr>
              <p:cNvSpPr txBox="1"/>
              <p:nvPr/>
            </p:nvSpPr>
            <p:spPr>
              <a:xfrm>
                <a:off x="1423506" y="4452906"/>
                <a:ext cx="21145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PH" altLang="ja-JP" sz="2000" dirty="0">
                    <a:latin typeface="Gotham Bold" panose="02000803030000020004" pitchFamily="2" charset="0"/>
                  </a:rPr>
                  <a:t>Input[1][401]</a:t>
                </a:r>
                <a:endParaRPr kumimoji="1" lang="ja-JP" altLang="en-US" sz="2000" dirty="0">
                  <a:latin typeface="Gotham Bold" panose="02000803030000020004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05D0B5-C5D5-46F4-AC7F-9243FC9452EE}"/>
                  </a:ext>
                </a:extLst>
              </p:cNvPr>
              <p:cNvSpPr txBox="1"/>
              <p:nvPr/>
            </p:nvSpPr>
            <p:spPr>
              <a:xfrm>
                <a:off x="4380164" y="5027961"/>
                <a:ext cx="16285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PH" altLang="ja-JP" sz="1400" dirty="0">
                    <a:highlight>
                      <a:srgbClr val="C0C0C0"/>
                    </a:highlight>
                    <a:latin typeface="Gotham Book" panose="02000603040000020004" pitchFamily="2" charset="0"/>
                  </a:rPr>
                  <a:t>Theta1[401][25]</a:t>
                </a:r>
                <a:endParaRPr kumimoji="1" lang="ja-JP" altLang="en-US" sz="1400" dirty="0">
                  <a:highlight>
                    <a:srgbClr val="C0C0C0"/>
                  </a:highlight>
                  <a:latin typeface="Gotham Book" panose="02000603040000020004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946CE7-28A2-44E0-A4E1-517AE1B37EFC}"/>
                  </a:ext>
                </a:extLst>
              </p:cNvPr>
              <p:cNvSpPr txBox="1"/>
              <p:nvPr/>
            </p:nvSpPr>
            <p:spPr>
              <a:xfrm>
                <a:off x="6183297" y="5031419"/>
                <a:ext cx="16285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PH" altLang="ja-JP" sz="1400" dirty="0">
                    <a:highlight>
                      <a:srgbClr val="C0C0C0"/>
                    </a:highlight>
                    <a:latin typeface="Gotham Book" panose="02000603040000020004" pitchFamily="2" charset="0"/>
                  </a:rPr>
                  <a:t>Theta2[26][10]</a:t>
                </a:r>
                <a:endParaRPr kumimoji="1" lang="ja-JP" altLang="en-US" sz="1400" dirty="0">
                  <a:highlight>
                    <a:srgbClr val="C0C0C0"/>
                  </a:highlight>
                  <a:latin typeface="Gotham Book" panose="02000603040000020004" pitchFamily="2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B57985E-D3F6-4178-B1E0-B3DB6024EB02}"/>
                  </a:ext>
                </a:extLst>
              </p:cNvPr>
              <p:cNvSpPr txBox="1"/>
              <p:nvPr/>
            </p:nvSpPr>
            <p:spPr>
              <a:xfrm>
                <a:off x="9055896" y="4452906"/>
                <a:ext cx="2114549" cy="40011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PH" altLang="ja-JP" sz="2000" dirty="0">
                    <a:latin typeface="Gotham Bold" panose="02000803030000020004" pitchFamily="2" charset="0"/>
                  </a:rPr>
                  <a:t>PREDICTION!</a:t>
                </a:r>
                <a:endParaRPr kumimoji="1" lang="ja-JP" altLang="en-US" sz="2000" dirty="0">
                  <a:latin typeface="Gotham Bold" panose="02000803030000020004" pitchFamily="2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9A71EB9-A5A9-42B0-A014-AECDE2CFFC70}"/>
                  </a:ext>
                </a:extLst>
              </p:cNvPr>
              <p:cNvCxnSpPr/>
              <p:nvPr/>
            </p:nvCxnSpPr>
            <p:spPr>
              <a:xfrm>
                <a:off x="3343275" y="4652961"/>
                <a:ext cx="67627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A88467B-9FF5-4C29-A3A6-72E1B4A25AB4}"/>
                  </a:ext>
                </a:extLst>
              </p:cNvPr>
              <p:cNvCxnSpPr/>
              <p:nvPr/>
            </p:nvCxnSpPr>
            <p:spPr>
              <a:xfrm>
                <a:off x="8244367" y="4652961"/>
                <a:ext cx="67627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9EED06-A8D2-4C8B-A850-939EC06EFB31}"/>
              </a:ext>
            </a:extLst>
          </p:cNvPr>
          <p:cNvGrpSpPr/>
          <p:nvPr/>
        </p:nvGrpSpPr>
        <p:grpSpPr>
          <a:xfrm>
            <a:off x="0" y="-685800"/>
            <a:ext cx="12192000" cy="7543800"/>
            <a:chOff x="0" y="-685800"/>
            <a:chExt cx="12192000" cy="75438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8938F7-4162-4D8F-BBBE-03F8D779BB9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26" name="Picture 2" descr="Image result for sigmoid">
              <a:extLst>
                <a:ext uri="{FF2B5EF4-FFF2-40B4-BE49-F238E27FC236}">
                  <a16:creationId xmlns:a16="http://schemas.microsoft.com/office/drawing/2014/main" id="{E21F149F-2226-42E2-A86D-C8231E0873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059" y="1151322"/>
              <a:ext cx="7917882" cy="527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E4D9D1-70AA-4B1F-97EB-0D830C4A7E8A}"/>
                </a:ext>
              </a:extLst>
            </p:cNvPr>
            <p:cNvSpPr txBox="1"/>
            <p:nvPr/>
          </p:nvSpPr>
          <p:spPr>
            <a:xfrm>
              <a:off x="2951497" y="818716"/>
              <a:ext cx="7103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altLang="ja-JP" sz="2400" dirty="0">
                  <a:latin typeface="Gotham Light" panose="02000603030000020004" pitchFamily="2" charset="0"/>
                </a:rPr>
                <a:t>The Sigmoid Function</a:t>
              </a:r>
              <a:endParaRPr kumimoji="1" lang="ja-JP" altLang="en-US" sz="2400" dirty="0">
                <a:latin typeface="Gotham Light" panose="02000603030000020004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EC7CCD-2DA0-44E3-9397-BE659AEEE536}"/>
                </a:ext>
              </a:extLst>
            </p:cNvPr>
            <p:cNvSpPr/>
            <p:nvPr/>
          </p:nvSpPr>
          <p:spPr>
            <a:xfrm>
              <a:off x="0" y="-685800"/>
              <a:ext cx="12192000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256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AD7FDC5-134E-45B5-A180-877F19A6998B}"/>
              </a:ext>
            </a:extLst>
          </p:cNvPr>
          <p:cNvSpPr/>
          <p:nvPr/>
        </p:nvSpPr>
        <p:spPr>
          <a:xfrm>
            <a:off x="4709962" y="1963554"/>
            <a:ext cx="2772076" cy="27720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48A5A-1C58-4EB1-9FFE-287F11F6565A}"/>
              </a:ext>
            </a:extLst>
          </p:cNvPr>
          <p:cNvSpPr/>
          <p:nvPr/>
        </p:nvSpPr>
        <p:spPr>
          <a:xfrm>
            <a:off x="4569461" y="1649192"/>
            <a:ext cx="1526539" cy="364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9377A61-E03A-4F82-8CC1-5B54221A9875}"/>
              </a:ext>
            </a:extLst>
          </p:cNvPr>
          <p:cNvSpPr/>
          <p:nvPr/>
        </p:nvSpPr>
        <p:spPr>
          <a:xfrm>
            <a:off x="3301465" y="2940518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EC0374-E279-4254-8E24-CE5B7AD5861B}"/>
                  </a:ext>
                </a:extLst>
              </p:cNvPr>
              <p:cNvSpPr/>
              <p:nvPr/>
            </p:nvSpPr>
            <p:spPr>
              <a:xfrm>
                <a:off x="2325607" y="2737904"/>
                <a:ext cx="970157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altLang="ja-JP" sz="6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9EC0374-E279-4254-8E24-CE5B7AD58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07" y="2737904"/>
                <a:ext cx="970157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833D83F4-F0B2-4FA5-B303-49C1A6CCDCB2}"/>
              </a:ext>
            </a:extLst>
          </p:cNvPr>
          <p:cNvSpPr/>
          <p:nvPr/>
        </p:nvSpPr>
        <p:spPr>
          <a:xfrm>
            <a:off x="7601747" y="294051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8FFA4D-EC3D-4840-8DC4-6C883BF6FCCB}"/>
                  </a:ext>
                </a:extLst>
              </p:cNvPr>
              <p:cNvSpPr/>
              <p:nvPr/>
            </p:nvSpPr>
            <p:spPr>
              <a:xfrm>
                <a:off x="8896236" y="2737904"/>
                <a:ext cx="1604926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altLang="ja-JP" sz="66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PH" altLang="ja-JP" sz="6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PH" altLang="ja-JP" sz="6600" b="0" i="0" dirty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PH" altLang="ja-JP" sz="6600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6600" dirty="0"/>
              </a:p>
              <a:p>
                <a:endParaRPr lang="ja-JP" altLang="en-US" sz="6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8FFA4D-EC3D-4840-8DC4-6C883BF6F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236" y="2737904"/>
                <a:ext cx="1604926" cy="2123658"/>
              </a:xfrm>
              <a:prstGeom prst="rect">
                <a:avLst/>
              </a:prstGeom>
              <a:blipFill>
                <a:blip r:embed="rId3"/>
                <a:stretch>
                  <a:fillRect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599957F-7B9E-49B7-B4A8-9678096516B5}"/>
                  </a:ext>
                </a:extLst>
              </p:cNvPr>
              <p:cNvSpPr/>
              <p:nvPr/>
            </p:nvSpPr>
            <p:spPr>
              <a:xfrm>
                <a:off x="5958471" y="2737904"/>
                <a:ext cx="166109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altLang="ja-JP" sz="6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PH" altLang="ja-JP" sz="6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599957F-7B9E-49B7-B4A8-967809651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471" y="2737904"/>
                <a:ext cx="1661096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08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push/>
      </p:transition>
    </mc:Choice>
    <mc:Fallback xmlns="">
      <p:transition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76E20A-75B5-4A89-ABC0-D02C19D06AF4}"/>
              </a:ext>
            </a:extLst>
          </p:cNvPr>
          <p:cNvGrpSpPr/>
          <p:nvPr/>
        </p:nvGrpSpPr>
        <p:grpSpPr>
          <a:xfrm>
            <a:off x="0" y="-24784"/>
            <a:ext cx="12232436" cy="6882784"/>
            <a:chOff x="0" y="-24784"/>
            <a:chExt cx="12232436" cy="6882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36D7FA-8F16-43D0-B8FC-368C46C93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4784"/>
              <a:ext cx="12232436" cy="688278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46E5E6-8916-49F6-BC28-E5E7FDC5404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61F5AE5-AAFA-4FAE-AA02-911A3F4FDC53}"/>
              </a:ext>
            </a:extLst>
          </p:cNvPr>
          <p:cNvSpPr txBox="1"/>
          <p:nvPr/>
        </p:nvSpPr>
        <p:spPr>
          <a:xfrm>
            <a:off x="1004234" y="3105834"/>
            <a:ext cx="2986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/0bj3ct1v3s</a:t>
            </a:r>
            <a:endParaRPr kumimoji="1" lang="ja-JP" altLang="en-US" sz="36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13273-573B-42CD-9563-07942ACA37CE}"/>
              </a:ext>
            </a:extLst>
          </p:cNvPr>
          <p:cNvSpPr txBox="1"/>
          <p:nvPr/>
        </p:nvSpPr>
        <p:spPr>
          <a:xfrm>
            <a:off x="4292867" y="2497838"/>
            <a:ext cx="710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Design the graphical user interface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2AA08-76C1-43E5-8508-86B95E84ECCF}"/>
              </a:ext>
            </a:extLst>
          </p:cNvPr>
          <p:cNvSpPr txBox="1"/>
          <p:nvPr/>
        </p:nvSpPr>
        <p:spPr>
          <a:xfrm>
            <a:off x="4292867" y="3173384"/>
            <a:ext cx="710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Pre-process the digital image input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486D7-13D6-4A6F-A3AA-6A4385FBC475}"/>
              </a:ext>
            </a:extLst>
          </p:cNvPr>
          <p:cNvSpPr txBox="1"/>
          <p:nvPr/>
        </p:nvSpPr>
        <p:spPr>
          <a:xfrm>
            <a:off x="4292867" y="3848930"/>
            <a:ext cx="710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Develop prediction algorithm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38277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4E6422-5EFC-402D-86EB-0DE91434AB5A}"/>
              </a:ext>
            </a:extLst>
          </p:cNvPr>
          <p:cNvSpPr/>
          <p:nvPr/>
        </p:nvSpPr>
        <p:spPr>
          <a:xfrm>
            <a:off x="4709962" y="1963554"/>
            <a:ext cx="2772076" cy="27720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C0AA78D-47F9-4649-A34E-C28DCBE892A5}"/>
              </a:ext>
            </a:extLst>
          </p:cNvPr>
          <p:cNvSpPr/>
          <p:nvPr/>
        </p:nvSpPr>
        <p:spPr>
          <a:xfrm>
            <a:off x="3301465" y="2940518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7E2CF5B-78DB-40C7-B0CE-B2B18039E22E}"/>
              </a:ext>
            </a:extLst>
          </p:cNvPr>
          <p:cNvSpPr/>
          <p:nvPr/>
        </p:nvSpPr>
        <p:spPr>
          <a:xfrm>
            <a:off x="7601747" y="294051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7239BE-0123-472F-8A46-BF810FB98AEA}"/>
                  </a:ext>
                </a:extLst>
              </p:cNvPr>
              <p:cNvSpPr/>
              <p:nvPr/>
            </p:nvSpPr>
            <p:spPr>
              <a:xfrm>
                <a:off x="3252375" y="2353183"/>
                <a:ext cx="97015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PH" sz="4400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7239BE-0123-472F-8A46-BF810FB98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375" y="2353183"/>
                <a:ext cx="970157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EE478-6B5F-401D-A128-A92C960F8EB0}"/>
                  </a:ext>
                </a:extLst>
              </p:cNvPr>
              <p:cNvSpPr/>
              <p:nvPr/>
            </p:nvSpPr>
            <p:spPr>
              <a:xfrm>
                <a:off x="2325607" y="2737904"/>
                <a:ext cx="970157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altLang="ja-JP" sz="6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EE478-6B5F-401D-A128-A92C960F8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607" y="2737904"/>
                <a:ext cx="970157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D43480B-DCEF-4AA1-8292-D875C05677DF}"/>
                  </a:ext>
                </a:extLst>
              </p:cNvPr>
              <p:cNvSpPr/>
              <p:nvPr/>
            </p:nvSpPr>
            <p:spPr>
              <a:xfrm>
                <a:off x="8896236" y="2737904"/>
                <a:ext cx="1604926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PH" sz="6600" i="1" dirty="0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PH" altLang="ja-JP" sz="6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ja-JP" altLang="en-US" sz="6600" dirty="0"/>
              </a:p>
              <a:p>
                <a:endParaRPr lang="ja-JP" altLang="en-US" sz="66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D43480B-DCEF-4AA1-8292-D875C0567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236" y="2737904"/>
                <a:ext cx="1604926" cy="21236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9376BDB-B271-4844-8A00-56DFC13B6A15}"/>
              </a:ext>
            </a:extLst>
          </p:cNvPr>
          <p:cNvSpPr/>
          <p:nvPr/>
        </p:nvSpPr>
        <p:spPr>
          <a:xfrm>
            <a:off x="6075208" y="1649192"/>
            <a:ext cx="1526539" cy="364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32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4E6422-5EFC-402D-86EB-0DE91434AB5A}"/>
              </a:ext>
            </a:extLst>
          </p:cNvPr>
          <p:cNvSpPr/>
          <p:nvPr/>
        </p:nvSpPr>
        <p:spPr>
          <a:xfrm>
            <a:off x="4709962" y="1963554"/>
            <a:ext cx="2772076" cy="27720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7F3C8BC-0377-41F5-8B55-357B4F71980E}"/>
                  </a:ext>
                </a:extLst>
              </p:cNvPr>
              <p:cNvSpPr/>
              <p:nvPr/>
            </p:nvSpPr>
            <p:spPr>
              <a:xfrm>
                <a:off x="5045157" y="2712073"/>
                <a:ext cx="1274453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altLang="ja-JP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ja-JP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7F3C8BC-0377-41F5-8B55-357B4F719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157" y="2712073"/>
                <a:ext cx="1274453" cy="1433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4C0AA78D-47F9-4649-A34E-C28DCBE892A5}"/>
              </a:ext>
            </a:extLst>
          </p:cNvPr>
          <p:cNvSpPr/>
          <p:nvPr/>
        </p:nvSpPr>
        <p:spPr>
          <a:xfrm rot="1828626">
            <a:off x="3420177" y="191975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7239BE-0123-472F-8A46-BF810FB98AEA}"/>
                  </a:ext>
                </a:extLst>
              </p:cNvPr>
              <p:cNvSpPr/>
              <p:nvPr/>
            </p:nvSpPr>
            <p:spPr>
              <a:xfrm>
                <a:off x="3739805" y="1152983"/>
                <a:ext cx="97015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4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PH" sz="4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PH" altLang="ja-JP" sz="4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7239BE-0123-472F-8A46-BF810FB98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805" y="1152983"/>
                <a:ext cx="97015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EE478-6B5F-401D-A128-A92C960F8EB0}"/>
                  </a:ext>
                </a:extLst>
              </p:cNvPr>
              <p:cNvSpPr/>
              <p:nvPr/>
            </p:nvSpPr>
            <p:spPr>
              <a:xfrm>
                <a:off x="2582009" y="1220834"/>
                <a:ext cx="97015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EE478-6B5F-401D-A128-A92C960F8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009" y="1220834"/>
                <a:ext cx="97015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89610E-41B3-47F7-BD02-D553FC206D4A}"/>
                  </a:ext>
                </a:extLst>
              </p:cNvPr>
              <p:cNvSpPr/>
              <p:nvPr/>
            </p:nvSpPr>
            <p:spPr>
              <a:xfrm>
                <a:off x="4260117" y="4675169"/>
                <a:ext cx="97015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4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PH" sz="4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PH" altLang="ja-JP" sz="4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89610E-41B3-47F7-BD02-D553FC206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117" y="4675169"/>
                <a:ext cx="970157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F5B91B-56A5-4AED-B0E6-6D88E55FCD1D}"/>
                  </a:ext>
                </a:extLst>
              </p:cNvPr>
              <p:cNvSpPr/>
              <p:nvPr/>
            </p:nvSpPr>
            <p:spPr>
              <a:xfrm>
                <a:off x="3289960" y="5078683"/>
                <a:ext cx="97015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F5B91B-56A5-4AED-B0E6-6D88E55F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960" y="5078683"/>
                <a:ext cx="97015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E9BAB2-DFCA-4A57-A2B8-B554498E40E4}"/>
              </a:ext>
            </a:extLst>
          </p:cNvPr>
          <p:cNvSpPr/>
          <p:nvPr/>
        </p:nvSpPr>
        <p:spPr>
          <a:xfrm rot="18028626">
            <a:off x="3615225" y="427226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AFD5F71-4965-4169-8F78-FC91A7CBB14E}"/>
              </a:ext>
            </a:extLst>
          </p:cNvPr>
          <p:cNvSpPr/>
          <p:nvPr/>
        </p:nvSpPr>
        <p:spPr>
          <a:xfrm>
            <a:off x="3233229" y="305419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80E3C8-A966-488A-AE32-F4C682701430}"/>
                  </a:ext>
                </a:extLst>
              </p:cNvPr>
              <p:cNvSpPr/>
              <p:nvPr/>
            </p:nvSpPr>
            <p:spPr>
              <a:xfrm>
                <a:off x="3182895" y="2462305"/>
                <a:ext cx="97015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4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PH" sz="4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PH" altLang="ja-JP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80E3C8-A966-488A-AE32-F4C682701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895" y="2462305"/>
                <a:ext cx="970157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8B42F3-C256-4ECF-BBCC-E5CDB5443433}"/>
                  </a:ext>
                </a:extLst>
              </p:cNvPr>
              <p:cNvSpPr/>
              <p:nvPr/>
            </p:nvSpPr>
            <p:spPr>
              <a:xfrm>
                <a:off x="2341124" y="2902624"/>
                <a:ext cx="97015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8B42F3-C256-4ECF-BBCC-E5CDB5443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124" y="2902624"/>
                <a:ext cx="970157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13B2ABD-011F-4C0A-9013-128384E7DCAB}"/>
              </a:ext>
            </a:extLst>
          </p:cNvPr>
          <p:cNvSpPr/>
          <p:nvPr/>
        </p:nvSpPr>
        <p:spPr>
          <a:xfrm>
            <a:off x="6075208" y="1649192"/>
            <a:ext cx="1526539" cy="364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7E2CF5B-78DB-40C7-B0CE-B2B18039E22E}"/>
              </a:ext>
            </a:extLst>
          </p:cNvPr>
          <p:cNvSpPr/>
          <p:nvPr/>
        </p:nvSpPr>
        <p:spPr>
          <a:xfrm>
            <a:off x="7601747" y="294051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D43480B-DCEF-4AA1-8292-D875C05677DF}"/>
                  </a:ext>
                </a:extLst>
              </p:cNvPr>
              <p:cNvSpPr/>
              <p:nvPr/>
            </p:nvSpPr>
            <p:spPr>
              <a:xfrm>
                <a:off x="9011241" y="2210127"/>
                <a:ext cx="1489423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altLang="ja-JP" sz="4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PH" altLang="ja-JP" sz="4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PH" sz="48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PH" altLang="ja-JP" sz="4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PH" altLang="ja-JP" sz="4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altLang="ja-JP" sz="48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PH" altLang="ja-JP" sz="48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PH" altLang="ja-JP" sz="4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altLang="ja-JP" sz="4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PH" altLang="ja-JP" sz="4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PH" sz="4800" i="1" dirty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PH" altLang="ja-JP" sz="4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PH" altLang="ja-JP" sz="4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altLang="ja-JP" sz="4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PH" altLang="ja-JP" sz="48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PH" altLang="ja-JP" sz="4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4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PH" altLang="ja-JP" sz="4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PH" sz="48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PH" altLang="ja-JP" sz="4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PH" altLang="ja-JP" sz="4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altLang="ja-JP" sz="4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4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D43480B-DCEF-4AA1-8292-D875C0567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241" y="2210127"/>
                <a:ext cx="1489423" cy="2308324"/>
              </a:xfrm>
              <a:prstGeom prst="rect">
                <a:avLst/>
              </a:prstGeom>
              <a:blipFill>
                <a:blip r:embed="rId9"/>
                <a:stretch>
                  <a:fillRect r="-318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84E6422-5EFC-402D-86EB-0DE91434AB5A}"/>
              </a:ext>
            </a:extLst>
          </p:cNvPr>
          <p:cNvSpPr/>
          <p:nvPr/>
        </p:nvSpPr>
        <p:spPr>
          <a:xfrm>
            <a:off x="4709962" y="1963554"/>
            <a:ext cx="2772076" cy="27720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7F3C8BC-0377-41F5-8B55-357B4F71980E}"/>
                  </a:ext>
                </a:extLst>
              </p:cNvPr>
              <p:cNvSpPr/>
              <p:nvPr/>
            </p:nvSpPr>
            <p:spPr>
              <a:xfrm>
                <a:off x="5045157" y="2712073"/>
                <a:ext cx="1274453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altLang="ja-JP" sz="3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ja-JP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7F3C8BC-0377-41F5-8B55-357B4F719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157" y="2712073"/>
                <a:ext cx="1274453" cy="1433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4C0AA78D-47F9-4649-A34E-C28DCBE892A5}"/>
              </a:ext>
            </a:extLst>
          </p:cNvPr>
          <p:cNvSpPr/>
          <p:nvPr/>
        </p:nvSpPr>
        <p:spPr>
          <a:xfrm rot="1828626">
            <a:off x="3420177" y="191975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7239BE-0123-472F-8A46-BF810FB98AEA}"/>
                  </a:ext>
                </a:extLst>
              </p:cNvPr>
              <p:cNvSpPr/>
              <p:nvPr/>
            </p:nvSpPr>
            <p:spPr>
              <a:xfrm>
                <a:off x="3739805" y="1152983"/>
                <a:ext cx="97015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4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PH" sz="4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PH" altLang="ja-JP" sz="4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17239BE-0123-472F-8A46-BF810FB98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805" y="1152983"/>
                <a:ext cx="970157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EE478-6B5F-401D-A128-A92C960F8EB0}"/>
                  </a:ext>
                </a:extLst>
              </p:cNvPr>
              <p:cNvSpPr/>
              <p:nvPr/>
            </p:nvSpPr>
            <p:spPr>
              <a:xfrm>
                <a:off x="2582009" y="1220834"/>
                <a:ext cx="97015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EE478-6B5F-401D-A128-A92C960F8E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009" y="1220834"/>
                <a:ext cx="970157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89610E-41B3-47F7-BD02-D553FC206D4A}"/>
                  </a:ext>
                </a:extLst>
              </p:cNvPr>
              <p:cNvSpPr/>
              <p:nvPr/>
            </p:nvSpPr>
            <p:spPr>
              <a:xfrm>
                <a:off x="4260117" y="4675169"/>
                <a:ext cx="97015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4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PH" sz="4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PH" altLang="ja-JP" sz="4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89610E-41B3-47F7-BD02-D553FC206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117" y="4675169"/>
                <a:ext cx="970157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F5B91B-56A5-4AED-B0E6-6D88E55FCD1D}"/>
                  </a:ext>
                </a:extLst>
              </p:cNvPr>
              <p:cNvSpPr/>
              <p:nvPr/>
            </p:nvSpPr>
            <p:spPr>
              <a:xfrm>
                <a:off x="3289960" y="5078683"/>
                <a:ext cx="97015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F5B91B-56A5-4AED-B0E6-6D88E55FCD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960" y="5078683"/>
                <a:ext cx="970157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E9BAB2-DFCA-4A57-A2B8-B554498E40E4}"/>
              </a:ext>
            </a:extLst>
          </p:cNvPr>
          <p:cNvSpPr/>
          <p:nvPr/>
        </p:nvSpPr>
        <p:spPr>
          <a:xfrm rot="18028626">
            <a:off x="3615225" y="427226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AFD5F71-4965-4169-8F78-FC91A7CBB14E}"/>
              </a:ext>
            </a:extLst>
          </p:cNvPr>
          <p:cNvSpPr/>
          <p:nvPr/>
        </p:nvSpPr>
        <p:spPr>
          <a:xfrm>
            <a:off x="3233229" y="305419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80E3C8-A966-488A-AE32-F4C682701430}"/>
                  </a:ext>
                </a:extLst>
              </p:cNvPr>
              <p:cNvSpPr/>
              <p:nvPr/>
            </p:nvSpPr>
            <p:spPr>
              <a:xfrm>
                <a:off x="3182895" y="2462305"/>
                <a:ext cx="970157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4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PH" sz="44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PH" altLang="ja-JP" sz="4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4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80E3C8-A966-488A-AE32-F4C682701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895" y="2462305"/>
                <a:ext cx="970157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8B42F3-C256-4ECF-BBCC-E5CDB5443433}"/>
                  </a:ext>
                </a:extLst>
              </p:cNvPr>
              <p:cNvSpPr/>
              <p:nvPr/>
            </p:nvSpPr>
            <p:spPr>
              <a:xfrm>
                <a:off x="2341124" y="2902624"/>
                <a:ext cx="97015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PH" altLang="ja-JP" sz="5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ja-JP" altLang="en-US" sz="6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8B42F3-C256-4ECF-BBCC-E5CDB5443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124" y="2902624"/>
                <a:ext cx="970157" cy="9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E7E2CF5B-78DB-40C7-B0CE-B2B18039E22E}"/>
              </a:ext>
            </a:extLst>
          </p:cNvPr>
          <p:cNvSpPr/>
          <p:nvPr/>
        </p:nvSpPr>
        <p:spPr>
          <a:xfrm>
            <a:off x="7601747" y="2940517"/>
            <a:ext cx="1289785" cy="8181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D43480B-DCEF-4AA1-8292-D875C05677DF}"/>
                  </a:ext>
                </a:extLst>
              </p:cNvPr>
              <p:cNvSpPr/>
              <p:nvPr/>
            </p:nvSpPr>
            <p:spPr>
              <a:xfrm>
                <a:off x="9145995" y="2995647"/>
                <a:ext cx="218294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altLang="ja-JP" sz="4000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PH" altLang="ja-JP" sz="40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altLang="ja-JP" sz="4000" b="0" i="1" dirty="0" smtClean="0">
                          <a:latin typeface="Cambria Math" panose="02040503050406030204" pitchFamily="18" charset="0"/>
                        </a:rPr>
                        <m:t>𝑏𝑙𝑎𝑏𝑙𝑎𝑏𝑙𝑎</m:t>
                      </m:r>
                      <m:r>
                        <a:rPr lang="en-PH" altLang="ja-JP" sz="4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40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D43480B-DCEF-4AA1-8292-D875C0567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995" y="2995647"/>
                <a:ext cx="2182940" cy="707886"/>
              </a:xfrm>
              <a:prstGeom prst="rect">
                <a:avLst/>
              </a:prstGeom>
              <a:blipFill>
                <a:blip r:embed="rId9"/>
                <a:stretch>
                  <a:fillRect r="-354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E72557-8601-41C5-B88E-574D4E5C33D5}"/>
                  </a:ext>
                </a:extLst>
              </p:cNvPr>
              <p:cNvSpPr/>
              <p:nvPr/>
            </p:nvSpPr>
            <p:spPr>
              <a:xfrm>
                <a:off x="5958471" y="2737904"/>
                <a:ext cx="1661096" cy="1107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altLang="ja-JP" sz="6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PH" altLang="ja-JP" sz="6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()</m:t>
                      </m:r>
                    </m:oMath>
                  </m:oMathPara>
                </a14:m>
                <a:endParaRPr lang="ja-JP" altLang="en-US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2E72557-8601-41C5-B88E-574D4E5C3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471" y="2737904"/>
                <a:ext cx="1661096" cy="11079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7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neural network 10 outputs">
            <a:extLst>
              <a:ext uri="{FF2B5EF4-FFF2-40B4-BE49-F238E27FC236}">
                <a16:creationId xmlns:a16="http://schemas.microsoft.com/office/drawing/2014/main" id="{8333E40B-F19C-4F7E-A433-397DFD748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7"/>
          <a:stretch/>
        </p:blipFill>
        <p:spPr bwMode="auto">
          <a:xfrm>
            <a:off x="2232870" y="321329"/>
            <a:ext cx="7726260" cy="621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110C00-2F6B-4211-9F34-757863EF5226}"/>
              </a:ext>
            </a:extLst>
          </p:cNvPr>
          <p:cNvSpPr txBox="1"/>
          <p:nvPr/>
        </p:nvSpPr>
        <p:spPr>
          <a:xfrm>
            <a:off x="3110019" y="6305838"/>
            <a:ext cx="178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highlight>
                  <a:srgbClr val="000000"/>
                </a:highlight>
                <a:latin typeface="Gotham Light" panose="02000603030000020004" pitchFamily="2" charset="0"/>
              </a:rPr>
              <a:t>Input layer</a:t>
            </a:r>
            <a:endParaRPr kumimoji="1" lang="ja-JP" altLang="en-US" sz="2400" dirty="0">
              <a:solidFill>
                <a:schemeClr val="bg1"/>
              </a:solidFill>
              <a:highlight>
                <a:srgbClr val="000000"/>
              </a:highlight>
              <a:latin typeface="Gotham Light" panose="02000603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03C315-47BC-4049-8707-FD0B6FFC6E3D}"/>
              </a:ext>
            </a:extLst>
          </p:cNvPr>
          <p:cNvSpPr txBox="1"/>
          <p:nvPr/>
        </p:nvSpPr>
        <p:spPr>
          <a:xfrm>
            <a:off x="6190177" y="6305837"/>
            <a:ext cx="2265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highlight>
                  <a:srgbClr val="000000"/>
                </a:highlight>
                <a:latin typeface="Gotham Light" panose="02000603030000020004" pitchFamily="2" charset="0"/>
              </a:rPr>
              <a:t>hidden layer</a:t>
            </a:r>
            <a:endParaRPr kumimoji="1" lang="ja-JP" altLang="en-US" sz="2400" dirty="0">
              <a:solidFill>
                <a:schemeClr val="bg1"/>
              </a:solidFill>
              <a:highlight>
                <a:srgbClr val="000000"/>
              </a:highlight>
              <a:latin typeface="Gotham Light" panose="0200060303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B58CE0-E97C-47EF-92B4-E351F342F180}"/>
              </a:ext>
            </a:extLst>
          </p:cNvPr>
          <p:cNvSpPr txBox="1"/>
          <p:nvPr/>
        </p:nvSpPr>
        <p:spPr>
          <a:xfrm>
            <a:off x="9270335" y="6305836"/>
            <a:ext cx="2265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highlight>
                  <a:srgbClr val="000000"/>
                </a:highlight>
                <a:latin typeface="Gotham Light" panose="02000603030000020004" pitchFamily="2" charset="0"/>
              </a:rPr>
              <a:t>output layer</a:t>
            </a:r>
            <a:endParaRPr kumimoji="1" lang="ja-JP" altLang="en-US" sz="2400" dirty="0">
              <a:solidFill>
                <a:schemeClr val="bg1"/>
              </a:solidFill>
              <a:highlight>
                <a:srgbClr val="000000"/>
              </a:highlight>
              <a:latin typeface="Gotham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6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7FCE6B-CA9A-4031-8EC9-BF268FFBC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1"/>
            <a:ext cx="6868680" cy="68686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3E6E4C6-4C0E-4141-A01E-E093D0527B02}"/>
              </a:ext>
            </a:extLst>
          </p:cNvPr>
          <p:cNvGrpSpPr/>
          <p:nvPr/>
        </p:nvGrpSpPr>
        <p:grpSpPr>
          <a:xfrm>
            <a:off x="2656318" y="-10682"/>
            <a:ext cx="6868679" cy="6868683"/>
            <a:chOff x="2656318" y="-10682"/>
            <a:chExt cx="6879364" cy="680389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C4AFB68-E427-4AC7-80AF-28F7D7F0FF26}"/>
                </a:ext>
              </a:extLst>
            </p:cNvPr>
            <p:cNvCxnSpPr/>
            <p:nvPr/>
          </p:nvCxnSpPr>
          <p:spPr>
            <a:xfrm>
              <a:off x="2656318" y="-10682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BBA3E41-2227-47B9-972E-891AD71555B6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18" y="389547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89A3B2-6785-4B54-B196-F9A531945C84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18" y="789776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D4307A9-57D0-404C-916A-C1579474524B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18" y="1190005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EEF69DE-BC7A-457F-9B70-6F6844DC7621}"/>
                </a:ext>
              </a:extLst>
            </p:cNvPr>
            <p:cNvCxnSpPr>
              <a:cxnSpLocks/>
            </p:cNvCxnSpPr>
            <p:nvPr/>
          </p:nvCxnSpPr>
          <p:spPr>
            <a:xfrm>
              <a:off x="2656318" y="1590234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E7BA00-F988-4CC8-82F7-ED92879C2FF9}"/>
                </a:ext>
              </a:extLst>
            </p:cNvPr>
            <p:cNvCxnSpPr/>
            <p:nvPr/>
          </p:nvCxnSpPr>
          <p:spPr>
            <a:xfrm>
              <a:off x="2656318" y="1990463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55E32F-8E09-47E4-9B4E-9281C84846CE}"/>
                </a:ext>
              </a:extLst>
            </p:cNvPr>
            <p:cNvCxnSpPr/>
            <p:nvPr/>
          </p:nvCxnSpPr>
          <p:spPr>
            <a:xfrm>
              <a:off x="2656318" y="2390692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BD8F66-1A31-45A8-9745-A1F6C9FEA4FE}"/>
                </a:ext>
              </a:extLst>
            </p:cNvPr>
            <p:cNvCxnSpPr/>
            <p:nvPr/>
          </p:nvCxnSpPr>
          <p:spPr>
            <a:xfrm>
              <a:off x="2656318" y="2790921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1C56C9-BCCC-4EB4-86F8-70635DCD51BB}"/>
                </a:ext>
              </a:extLst>
            </p:cNvPr>
            <p:cNvCxnSpPr/>
            <p:nvPr/>
          </p:nvCxnSpPr>
          <p:spPr>
            <a:xfrm>
              <a:off x="2656318" y="3191150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F2675D-18AD-4681-8567-338647966027}"/>
                </a:ext>
              </a:extLst>
            </p:cNvPr>
            <p:cNvCxnSpPr/>
            <p:nvPr/>
          </p:nvCxnSpPr>
          <p:spPr>
            <a:xfrm>
              <a:off x="2656318" y="3591379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3686763-A8C6-4ECA-826B-D68B4D37B3AD}"/>
                </a:ext>
              </a:extLst>
            </p:cNvPr>
            <p:cNvCxnSpPr/>
            <p:nvPr/>
          </p:nvCxnSpPr>
          <p:spPr>
            <a:xfrm>
              <a:off x="2656318" y="3991608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14CF1F-8972-4D28-888B-8D3677F8BAFE}"/>
                </a:ext>
              </a:extLst>
            </p:cNvPr>
            <p:cNvCxnSpPr/>
            <p:nvPr/>
          </p:nvCxnSpPr>
          <p:spPr>
            <a:xfrm>
              <a:off x="2656318" y="4391837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7E44AF-027C-4FC2-9E17-41C63C28F76B}"/>
                </a:ext>
              </a:extLst>
            </p:cNvPr>
            <p:cNvCxnSpPr/>
            <p:nvPr/>
          </p:nvCxnSpPr>
          <p:spPr>
            <a:xfrm>
              <a:off x="2656318" y="4792066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C3A1F6-9ED8-4FB6-A9A7-DFF843D142E2}"/>
                </a:ext>
              </a:extLst>
            </p:cNvPr>
            <p:cNvCxnSpPr/>
            <p:nvPr/>
          </p:nvCxnSpPr>
          <p:spPr>
            <a:xfrm>
              <a:off x="2656318" y="5192295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8E14E10-EE97-4C60-A1A2-8EEDE53DCE13}"/>
                </a:ext>
              </a:extLst>
            </p:cNvPr>
            <p:cNvCxnSpPr/>
            <p:nvPr/>
          </p:nvCxnSpPr>
          <p:spPr>
            <a:xfrm>
              <a:off x="2656318" y="5592524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B77CB6-0010-4171-A7AF-1F2920DAD1F0}"/>
                </a:ext>
              </a:extLst>
            </p:cNvPr>
            <p:cNvCxnSpPr/>
            <p:nvPr/>
          </p:nvCxnSpPr>
          <p:spPr>
            <a:xfrm>
              <a:off x="2656318" y="5992753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33A2C50-31B3-4F62-A9D4-2290297060D4}"/>
                </a:ext>
              </a:extLst>
            </p:cNvPr>
            <p:cNvCxnSpPr/>
            <p:nvPr/>
          </p:nvCxnSpPr>
          <p:spPr>
            <a:xfrm>
              <a:off x="2656318" y="6392982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FFA35B-5490-44B2-B31A-9D9AB2B8D680}"/>
                </a:ext>
              </a:extLst>
            </p:cNvPr>
            <p:cNvCxnSpPr/>
            <p:nvPr/>
          </p:nvCxnSpPr>
          <p:spPr>
            <a:xfrm>
              <a:off x="2656318" y="6793211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71AB103-037E-46D7-8CBC-5C964DA3D94F}"/>
              </a:ext>
            </a:extLst>
          </p:cNvPr>
          <p:cNvGrpSpPr/>
          <p:nvPr/>
        </p:nvGrpSpPr>
        <p:grpSpPr>
          <a:xfrm rot="5400000">
            <a:off x="2661710" y="-5390"/>
            <a:ext cx="6857899" cy="6868684"/>
            <a:chOff x="2808718" y="141718"/>
            <a:chExt cx="6879364" cy="680389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F92D0D6-405F-4263-A229-D96A3C9EE6F4}"/>
                </a:ext>
              </a:extLst>
            </p:cNvPr>
            <p:cNvCxnSpPr/>
            <p:nvPr/>
          </p:nvCxnSpPr>
          <p:spPr>
            <a:xfrm>
              <a:off x="2808718" y="141718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694F3F4-1570-4E5A-9409-AD4B6338FB82}"/>
                </a:ext>
              </a:extLst>
            </p:cNvPr>
            <p:cNvCxnSpPr/>
            <p:nvPr/>
          </p:nvCxnSpPr>
          <p:spPr>
            <a:xfrm>
              <a:off x="2808718" y="541947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940F33-BBFA-4161-AC81-57456974C301}"/>
                </a:ext>
              </a:extLst>
            </p:cNvPr>
            <p:cNvCxnSpPr/>
            <p:nvPr/>
          </p:nvCxnSpPr>
          <p:spPr>
            <a:xfrm>
              <a:off x="2808718" y="942176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97388FA-012B-41B2-89F0-82D60EDB28D9}"/>
                </a:ext>
              </a:extLst>
            </p:cNvPr>
            <p:cNvCxnSpPr/>
            <p:nvPr/>
          </p:nvCxnSpPr>
          <p:spPr>
            <a:xfrm>
              <a:off x="2808718" y="1342405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FD066F-E03D-4F7B-B915-29E5E30926ED}"/>
                </a:ext>
              </a:extLst>
            </p:cNvPr>
            <p:cNvCxnSpPr/>
            <p:nvPr/>
          </p:nvCxnSpPr>
          <p:spPr>
            <a:xfrm>
              <a:off x="2808718" y="1742634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B60A48C-18F1-4584-8772-62B43B54797E}"/>
                </a:ext>
              </a:extLst>
            </p:cNvPr>
            <p:cNvCxnSpPr/>
            <p:nvPr/>
          </p:nvCxnSpPr>
          <p:spPr>
            <a:xfrm>
              <a:off x="2808718" y="2142863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A1A2B8D-9965-40BD-90E3-2597FDE44985}"/>
                </a:ext>
              </a:extLst>
            </p:cNvPr>
            <p:cNvCxnSpPr/>
            <p:nvPr/>
          </p:nvCxnSpPr>
          <p:spPr>
            <a:xfrm>
              <a:off x="2808718" y="2543092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715363E-8A81-4CE1-9F7D-FE1F9269F33D}"/>
                </a:ext>
              </a:extLst>
            </p:cNvPr>
            <p:cNvCxnSpPr/>
            <p:nvPr/>
          </p:nvCxnSpPr>
          <p:spPr>
            <a:xfrm>
              <a:off x="2808718" y="2943321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B9AFC11-8167-4C50-A488-849BA8542412}"/>
                </a:ext>
              </a:extLst>
            </p:cNvPr>
            <p:cNvCxnSpPr/>
            <p:nvPr/>
          </p:nvCxnSpPr>
          <p:spPr>
            <a:xfrm>
              <a:off x="2808718" y="3343550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25F45C9-BCB1-4650-86A1-9E9D752C2A4F}"/>
                </a:ext>
              </a:extLst>
            </p:cNvPr>
            <p:cNvCxnSpPr/>
            <p:nvPr/>
          </p:nvCxnSpPr>
          <p:spPr>
            <a:xfrm>
              <a:off x="2808718" y="3743779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995B751-DDEC-4698-8757-7C0F2D5FA6E1}"/>
                </a:ext>
              </a:extLst>
            </p:cNvPr>
            <p:cNvCxnSpPr/>
            <p:nvPr/>
          </p:nvCxnSpPr>
          <p:spPr>
            <a:xfrm>
              <a:off x="2808718" y="4144008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F81CE52-A2B5-45AE-807E-A296AAD94A88}"/>
                </a:ext>
              </a:extLst>
            </p:cNvPr>
            <p:cNvCxnSpPr/>
            <p:nvPr/>
          </p:nvCxnSpPr>
          <p:spPr>
            <a:xfrm>
              <a:off x="2808718" y="4544237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4D1E493-68CC-4324-A883-5AB6E2662927}"/>
                </a:ext>
              </a:extLst>
            </p:cNvPr>
            <p:cNvCxnSpPr/>
            <p:nvPr/>
          </p:nvCxnSpPr>
          <p:spPr>
            <a:xfrm>
              <a:off x="2808718" y="4944466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239B086-CF62-4B4F-B1CF-EBBBAE666877}"/>
                </a:ext>
              </a:extLst>
            </p:cNvPr>
            <p:cNvCxnSpPr/>
            <p:nvPr/>
          </p:nvCxnSpPr>
          <p:spPr>
            <a:xfrm>
              <a:off x="2808718" y="5344695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799DE5E-9B0B-41E8-9247-BCAC49673344}"/>
                </a:ext>
              </a:extLst>
            </p:cNvPr>
            <p:cNvCxnSpPr/>
            <p:nvPr/>
          </p:nvCxnSpPr>
          <p:spPr>
            <a:xfrm>
              <a:off x="2808718" y="5744924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B7E6601-D5FC-459F-A5A2-D013D9AE94A6}"/>
                </a:ext>
              </a:extLst>
            </p:cNvPr>
            <p:cNvCxnSpPr/>
            <p:nvPr/>
          </p:nvCxnSpPr>
          <p:spPr>
            <a:xfrm>
              <a:off x="2808718" y="6145153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D709776-C9B1-4318-BF76-157CA9F465C7}"/>
                </a:ext>
              </a:extLst>
            </p:cNvPr>
            <p:cNvCxnSpPr/>
            <p:nvPr/>
          </p:nvCxnSpPr>
          <p:spPr>
            <a:xfrm>
              <a:off x="2808718" y="6545382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4D60F20-5191-4020-98A8-7EFF32DE513D}"/>
                </a:ext>
              </a:extLst>
            </p:cNvPr>
            <p:cNvCxnSpPr/>
            <p:nvPr/>
          </p:nvCxnSpPr>
          <p:spPr>
            <a:xfrm>
              <a:off x="2808718" y="6945611"/>
              <a:ext cx="68793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B53618C-6229-4CFF-AB7E-0C478378A9CE}"/>
              </a:ext>
            </a:extLst>
          </p:cNvPr>
          <p:cNvSpPr txBox="1"/>
          <p:nvPr/>
        </p:nvSpPr>
        <p:spPr>
          <a:xfrm>
            <a:off x="2697574" y="-72118"/>
            <a:ext cx="532692" cy="4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2400" dirty="0">
                <a:solidFill>
                  <a:schemeClr val="bg1"/>
                </a:solidFill>
                <a:latin typeface="Gotham Bold" panose="02000803030000020004" pitchFamily="2" charset="0"/>
              </a:rPr>
              <a:t>1</a:t>
            </a:r>
            <a:endParaRPr kumimoji="1" lang="ja-JP" altLang="en-US" sz="24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AA5071-164D-4ECF-B2BE-51103C0557A7}"/>
              </a:ext>
            </a:extLst>
          </p:cNvPr>
          <p:cNvSpPr txBox="1"/>
          <p:nvPr/>
        </p:nvSpPr>
        <p:spPr>
          <a:xfrm>
            <a:off x="3068151" y="-72119"/>
            <a:ext cx="532692" cy="4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2400" dirty="0">
                <a:solidFill>
                  <a:schemeClr val="bg1"/>
                </a:solidFill>
                <a:latin typeface="Gotham Bold" panose="02000803030000020004" pitchFamily="2" charset="0"/>
              </a:rPr>
              <a:t>2</a:t>
            </a:r>
            <a:endParaRPr kumimoji="1" lang="ja-JP" altLang="en-US" sz="24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B8FDF35-77E1-432B-B71D-F728789E06F5}"/>
              </a:ext>
            </a:extLst>
          </p:cNvPr>
          <p:cNvSpPr txBox="1"/>
          <p:nvPr/>
        </p:nvSpPr>
        <p:spPr>
          <a:xfrm>
            <a:off x="3485303" y="-72120"/>
            <a:ext cx="532692" cy="4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latin typeface="Gotham Bold" panose="02000803030000020004" pitchFamily="2" charset="0"/>
              </a:rPr>
              <a:t>3</a:t>
            </a:r>
            <a:endParaRPr kumimoji="1" lang="ja-JP" altLang="en-US" sz="24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9DB84D-9024-4319-A954-BA29A0C6EB42}"/>
              </a:ext>
            </a:extLst>
          </p:cNvPr>
          <p:cNvSpPr txBox="1"/>
          <p:nvPr/>
        </p:nvSpPr>
        <p:spPr>
          <a:xfrm>
            <a:off x="3869701" y="-72121"/>
            <a:ext cx="532692" cy="4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latin typeface="Gotham Bold" panose="02000803030000020004" pitchFamily="2" charset="0"/>
              </a:rPr>
              <a:t>4</a:t>
            </a:r>
            <a:endParaRPr kumimoji="1" lang="ja-JP" altLang="en-US" sz="24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2E10C3-3C66-40C0-94D0-970E38550791}"/>
              </a:ext>
            </a:extLst>
          </p:cNvPr>
          <p:cNvSpPr txBox="1"/>
          <p:nvPr/>
        </p:nvSpPr>
        <p:spPr>
          <a:xfrm>
            <a:off x="4240278" y="-61439"/>
            <a:ext cx="532692" cy="466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latin typeface="Gotham Bold" panose="02000803030000020004" pitchFamily="2" charset="0"/>
              </a:rPr>
              <a:t>…</a:t>
            </a:r>
            <a:endParaRPr kumimoji="1" lang="ja-JP" altLang="en-US" sz="24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7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neural network handwriting">
            <a:extLst>
              <a:ext uri="{FF2B5EF4-FFF2-40B4-BE49-F238E27FC236}">
                <a16:creationId xmlns:a16="http://schemas.microsoft.com/office/drawing/2014/main" id="{608FD4E7-DC3C-4A28-BA75-277407FB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22" y="643466"/>
            <a:ext cx="10611555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49996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eural network handwriting">
            <a:extLst>
              <a:ext uri="{FF2B5EF4-FFF2-40B4-BE49-F238E27FC236}">
                <a16:creationId xmlns:a16="http://schemas.microsoft.com/office/drawing/2014/main" id="{5C0DBE09-5EAE-4F7E-A15C-2CB40F5AB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8" b="11260"/>
          <a:stretch/>
        </p:blipFill>
        <p:spPr bwMode="auto">
          <a:xfrm>
            <a:off x="2078303" y="1124183"/>
            <a:ext cx="8035394" cy="460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229E0-1B9B-4DF4-8129-3937024BE16D}"/>
              </a:ext>
            </a:extLst>
          </p:cNvPr>
          <p:cNvSpPr txBox="1"/>
          <p:nvPr/>
        </p:nvSpPr>
        <p:spPr>
          <a:xfrm>
            <a:off x="186439" y="1800981"/>
            <a:ext cx="179247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19900" dirty="0">
                <a:solidFill>
                  <a:schemeClr val="bg1"/>
                </a:solidFill>
                <a:highlight>
                  <a:srgbClr val="000000"/>
                </a:highlight>
                <a:latin typeface="Gotham Bold" panose="02000803030000020004" pitchFamily="2" charset="0"/>
              </a:rPr>
              <a:t>8</a:t>
            </a:r>
            <a:endParaRPr kumimoji="1" lang="ja-JP" altLang="en-US" sz="19900" dirty="0">
              <a:solidFill>
                <a:schemeClr val="bg1"/>
              </a:solidFill>
              <a:highlight>
                <a:srgbClr val="000000"/>
              </a:highlight>
              <a:latin typeface="Gotham Bold" panose="0200080303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91E24-82EB-49EC-9DD4-8047A0248E68}"/>
              </a:ext>
            </a:extLst>
          </p:cNvPr>
          <p:cNvSpPr txBox="1"/>
          <p:nvPr/>
        </p:nvSpPr>
        <p:spPr>
          <a:xfrm>
            <a:off x="8172274" y="465534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20093-C81C-410D-8F46-0958048E4AD2}"/>
              </a:ext>
            </a:extLst>
          </p:cNvPr>
          <p:cNvSpPr txBox="1"/>
          <p:nvPr/>
        </p:nvSpPr>
        <p:spPr>
          <a:xfrm>
            <a:off x="9603781" y="2310112"/>
            <a:ext cx="1271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3200" dirty="0">
                <a:latin typeface="Gotham Light" panose="02000603030000020004" pitchFamily="2" charset="0"/>
              </a:rPr>
              <a:t>0.013</a:t>
            </a:r>
            <a:endParaRPr kumimoji="1" lang="ja-JP" altLang="en-US" sz="3200" dirty="0">
              <a:latin typeface="Gotham Light" panose="0200060303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F4A3E5-3802-4F12-BA4A-852212F78394}"/>
              </a:ext>
            </a:extLst>
          </p:cNvPr>
          <p:cNvSpPr txBox="1"/>
          <p:nvPr/>
        </p:nvSpPr>
        <p:spPr>
          <a:xfrm>
            <a:off x="9603781" y="2844224"/>
            <a:ext cx="1271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3200" dirty="0">
                <a:latin typeface="Gotham Light" panose="02000603030000020004" pitchFamily="2" charset="0"/>
              </a:rPr>
              <a:t>0.051</a:t>
            </a:r>
            <a:endParaRPr kumimoji="1" lang="ja-JP" altLang="en-US" sz="3200" dirty="0">
              <a:latin typeface="Gotham Light" panose="0200060303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5D9-741C-488A-B0AD-43C47B44549C}"/>
              </a:ext>
            </a:extLst>
          </p:cNvPr>
          <p:cNvSpPr txBox="1"/>
          <p:nvPr/>
        </p:nvSpPr>
        <p:spPr>
          <a:xfrm>
            <a:off x="9603781" y="3378336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3200" dirty="0">
                <a:latin typeface="Gotham Light" panose="02000603030000020004" pitchFamily="2" charset="0"/>
              </a:rPr>
              <a:t>0.124</a:t>
            </a:r>
            <a:endParaRPr kumimoji="1" lang="ja-JP" altLang="en-US" sz="3200" dirty="0">
              <a:latin typeface="Gotham Light" panose="0200060303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234977-0CDD-4D2D-877A-32F1551695C4}"/>
              </a:ext>
            </a:extLst>
          </p:cNvPr>
          <p:cNvSpPr txBox="1"/>
          <p:nvPr/>
        </p:nvSpPr>
        <p:spPr>
          <a:xfrm>
            <a:off x="9603781" y="3912448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3200" dirty="0">
                <a:latin typeface="Gotham Bold" panose="02000803030000020004" pitchFamily="2" charset="0"/>
              </a:rPr>
              <a:t>0.989</a:t>
            </a:r>
            <a:endParaRPr kumimoji="1" lang="ja-JP" altLang="en-US" sz="3200" dirty="0">
              <a:latin typeface="Gotham Bold" panose="0200080303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09BB3-D221-49F8-BA99-CB21E6F56956}"/>
              </a:ext>
            </a:extLst>
          </p:cNvPr>
          <p:cNvSpPr txBox="1"/>
          <p:nvPr/>
        </p:nvSpPr>
        <p:spPr>
          <a:xfrm>
            <a:off x="10851238" y="2310112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3200" dirty="0">
                <a:latin typeface="Gotham Book" panose="02000603040000020004" pitchFamily="2" charset="0"/>
              </a:rPr>
              <a:t>= 5</a:t>
            </a:r>
            <a:endParaRPr kumimoji="1" lang="ja-JP" altLang="en-US" sz="3200" dirty="0">
              <a:latin typeface="Gotham Book" panose="0200060304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1C5197-EDB9-4AB6-9723-21D55A197CD2}"/>
              </a:ext>
            </a:extLst>
          </p:cNvPr>
          <p:cNvSpPr txBox="1"/>
          <p:nvPr/>
        </p:nvSpPr>
        <p:spPr>
          <a:xfrm>
            <a:off x="10875283" y="2844224"/>
            <a:ext cx="837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3200" dirty="0">
                <a:latin typeface="Gotham Book" panose="02000603040000020004" pitchFamily="2" charset="0"/>
              </a:rPr>
              <a:t>= 6</a:t>
            </a:r>
            <a:endParaRPr kumimoji="1" lang="ja-JP" altLang="en-US" sz="3200" dirty="0">
              <a:latin typeface="Gotham Book" panose="0200060304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971155-5ABD-4615-8C86-A6951CE5F217}"/>
              </a:ext>
            </a:extLst>
          </p:cNvPr>
          <p:cNvSpPr txBox="1"/>
          <p:nvPr/>
        </p:nvSpPr>
        <p:spPr>
          <a:xfrm>
            <a:off x="10899328" y="3378336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3200" dirty="0">
                <a:latin typeface="Gotham Book" panose="02000603040000020004" pitchFamily="2" charset="0"/>
              </a:rPr>
              <a:t>= 7</a:t>
            </a:r>
            <a:endParaRPr kumimoji="1" lang="ja-JP" altLang="en-US" sz="3200" dirty="0">
              <a:latin typeface="Gotham Book" panose="0200060304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2677F5-77E5-4198-9D67-26343BE6C578}"/>
              </a:ext>
            </a:extLst>
          </p:cNvPr>
          <p:cNvSpPr txBox="1"/>
          <p:nvPr/>
        </p:nvSpPr>
        <p:spPr>
          <a:xfrm>
            <a:off x="10923373" y="3912448"/>
            <a:ext cx="829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3200" dirty="0">
                <a:highlight>
                  <a:srgbClr val="FFFF00"/>
                </a:highlight>
                <a:latin typeface="Gotham Book" panose="02000603040000020004" pitchFamily="2" charset="0"/>
              </a:rPr>
              <a:t>= </a:t>
            </a:r>
            <a:r>
              <a:rPr lang="en-PH" altLang="ja-JP" sz="3200" dirty="0">
                <a:highlight>
                  <a:srgbClr val="FFFF00"/>
                </a:highlight>
                <a:latin typeface="Gotham Book" panose="02000603040000020004" pitchFamily="2" charset="0"/>
              </a:rPr>
              <a:t>8</a:t>
            </a:r>
            <a:endParaRPr kumimoji="1" lang="ja-JP" altLang="en-US" sz="3200" dirty="0">
              <a:highlight>
                <a:srgbClr val="FFFF00"/>
              </a:highlight>
              <a:latin typeface="Gotham Book" panose="0200060304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EF00B0-1D7A-418E-808D-C240990026C1}"/>
              </a:ext>
            </a:extLst>
          </p:cNvPr>
          <p:cNvSpPr txBox="1"/>
          <p:nvPr/>
        </p:nvSpPr>
        <p:spPr>
          <a:xfrm>
            <a:off x="10037967" y="420483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BF83F-510C-455F-A771-D0721F0368F0}"/>
              </a:ext>
            </a:extLst>
          </p:cNvPr>
          <p:cNvSpPr txBox="1"/>
          <p:nvPr/>
        </p:nvSpPr>
        <p:spPr>
          <a:xfrm>
            <a:off x="10037967" y="160222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PH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ja-JP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CCB6D4-49EB-43CA-9CCD-8AB4B2C685B0}"/>
              </a:ext>
            </a:extLst>
          </p:cNvPr>
          <p:cNvSpPr/>
          <p:nvPr/>
        </p:nvSpPr>
        <p:spPr>
          <a:xfrm>
            <a:off x="8172273" y="1956169"/>
            <a:ext cx="621832" cy="35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B881F3-5CEF-4AD1-992D-7836038C2DF7}"/>
              </a:ext>
            </a:extLst>
          </p:cNvPr>
          <p:cNvSpPr txBox="1"/>
          <p:nvPr/>
        </p:nvSpPr>
        <p:spPr>
          <a:xfrm>
            <a:off x="8172273" y="149477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71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9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9E4602-4627-47CF-8ABE-37E38554E9B5}"/>
              </a:ext>
            </a:extLst>
          </p:cNvPr>
          <p:cNvGrpSpPr/>
          <p:nvPr/>
        </p:nvGrpSpPr>
        <p:grpSpPr>
          <a:xfrm flipH="1">
            <a:off x="0" y="-24784"/>
            <a:ext cx="12232436" cy="6882784"/>
            <a:chOff x="0" y="-24784"/>
            <a:chExt cx="12232436" cy="68827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8E972D-B492-41FC-82A7-78C2111CA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4784"/>
              <a:ext cx="12232436" cy="688278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451C2C-B5B5-44D0-B2E6-C943B8781C7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5E89013-B8CC-4E50-86AB-F208C8328E1F}"/>
              </a:ext>
            </a:extLst>
          </p:cNvPr>
          <p:cNvSpPr/>
          <p:nvPr/>
        </p:nvSpPr>
        <p:spPr>
          <a:xfrm>
            <a:off x="742691" y="3571506"/>
            <a:ext cx="892744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8000" dirty="0">
                <a:solidFill>
                  <a:schemeClr val="bg1"/>
                </a:solidFill>
                <a:latin typeface="Gotham Bold" panose="02000803030000020004" pitchFamily="2" charset="0"/>
              </a:rPr>
              <a:t>/PR0J3CT D3M0</a:t>
            </a:r>
            <a:endParaRPr lang="ja-JP" altLang="en-US" sz="80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F5A91-9EB2-48AE-80B4-E3A7FBB3CD33}"/>
              </a:ext>
            </a:extLst>
          </p:cNvPr>
          <p:cNvSpPr/>
          <p:nvPr/>
        </p:nvSpPr>
        <p:spPr>
          <a:xfrm>
            <a:off x="9483469" y="3429000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8000" dirty="0">
                <a:solidFill>
                  <a:schemeClr val="bg1"/>
                </a:solidFill>
                <a:latin typeface="Gotham Bold" panose="02000803030000020004" pitchFamily="2" charset="0"/>
              </a:rPr>
              <a:t>_</a:t>
            </a:r>
            <a:endParaRPr lang="ja-JP" altLang="en-US" sz="80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2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E89013-B8CC-4E50-86AB-F208C8328E1F}"/>
              </a:ext>
            </a:extLst>
          </p:cNvPr>
          <p:cNvSpPr/>
          <p:nvPr/>
        </p:nvSpPr>
        <p:spPr>
          <a:xfrm>
            <a:off x="742691" y="3571506"/>
            <a:ext cx="78614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8000" dirty="0">
                <a:latin typeface="Gotham Bold" panose="02000803030000020004" pitchFamily="2" charset="0"/>
              </a:rPr>
              <a:t>/C0NCLUS10N</a:t>
            </a:r>
            <a:endParaRPr lang="ja-JP" altLang="en-US" sz="8000" dirty="0">
              <a:latin typeface="Gotham Bold" panose="0200080303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DF5A91-9EB2-48AE-80B4-E3A7FBB3CD33}"/>
              </a:ext>
            </a:extLst>
          </p:cNvPr>
          <p:cNvSpPr/>
          <p:nvPr/>
        </p:nvSpPr>
        <p:spPr>
          <a:xfrm>
            <a:off x="8435719" y="3429000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8000" dirty="0">
                <a:latin typeface="Gotham Bold" panose="02000803030000020004" pitchFamily="2" charset="0"/>
              </a:rPr>
              <a:t>_</a:t>
            </a:r>
            <a:endParaRPr lang="ja-JP" altLang="en-US" sz="8000" dirty="0"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4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D44F34-E92D-4AF9-9277-44A1D954F34E}"/>
              </a:ext>
            </a:extLst>
          </p:cNvPr>
          <p:cNvSpPr txBox="1"/>
          <p:nvPr/>
        </p:nvSpPr>
        <p:spPr>
          <a:xfrm>
            <a:off x="1345405" y="4409996"/>
            <a:ext cx="950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altLang="ja-JP" i="1" dirty="0">
                <a:latin typeface="Gotham Light" panose="02000603030000020004" pitchFamily="2" charset="0"/>
              </a:rPr>
              <a:t>calculated in a separate software (MATLAB)</a:t>
            </a:r>
            <a:endParaRPr kumimoji="1" lang="ja-JP" altLang="en-US" i="1" dirty="0">
              <a:latin typeface="Gotham Bold" panose="0200080303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E2D859B-4987-40B1-8345-0362852E666A}"/>
              </a:ext>
            </a:extLst>
          </p:cNvPr>
          <p:cNvSpPr/>
          <p:nvPr/>
        </p:nvSpPr>
        <p:spPr>
          <a:xfrm>
            <a:off x="3047999" y="188622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PH" altLang="ja-JP" sz="2400" dirty="0">
                <a:latin typeface="Gotham Light" panose="02000603030000020004" pitchFamily="2" charset="0"/>
              </a:rPr>
              <a:t>Prediction Accuracy: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3E92CE-F4F4-47C0-9E43-B1C12E83F7EC}"/>
              </a:ext>
            </a:extLst>
          </p:cNvPr>
          <p:cNvSpPr/>
          <p:nvPr/>
        </p:nvSpPr>
        <p:spPr>
          <a:xfrm>
            <a:off x="3726601" y="2447920"/>
            <a:ext cx="473879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PH" altLang="ja-JP" sz="11500" dirty="0">
                <a:latin typeface="Gotham Bold" panose="02000803030000020004" pitchFamily="2" charset="0"/>
              </a:rPr>
              <a:t>97.6%</a:t>
            </a:r>
            <a:endParaRPr lang="ja-JP" altLang="en-US" sz="11500" dirty="0"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6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BF7456F-2C71-4F92-92CA-429C9D4582E0}"/>
              </a:ext>
            </a:extLst>
          </p:cNvPr>
          <p:cNvGrpSpPr/>
          <p:nvPr/>
        </p:nvGrpSpPr>
        <p:grpSpPr>
          <a:xfrm flipV="1">
            <a:off x="0" y="-24784"/>
            <a:ext cx="12232436" cy="6882784"/>
            <a:chOff x="0" y="-24784"/>
            <a:chExt cx="12232436" cy="688278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F2E29E3-291D-4F65-A8F3-6BE7DC28E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4784"/>
              <a:ext cx="12232436" cy="688278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78F9A7-D56A-40DE-86D2-442C4DDC8D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61F5AE5-AAFA-4FAE-AA02-911A3F4FDC53}"/>
              </a:ext>
            </a:extLst>
          </p:cNvPr>
          <p:cNvSpPr txBox="1"/>
          <p:nvPr/>
        </p:nvSpPr>
        <p:spPr>
          <a:xfrm>
            <a:off x="1004234" y="3105834"/>
            <a:ext cx="3367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/S1gnific4nce</a:t>
            </a:r>
            <a:endParaRPr kumimoji="1" lang="ja-JP" altLang="en-US" sz="36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2AA08-76C1-43E5-8508-86B95E84ECCF}"/>
              </a:ext>
            </a:extLst>
          </p:cNvPr>
          <p:cNvSpPr txBox="1"/>
          <p:nvPr/>
        </p:nvSpPr>
        <p:spPr>
          <a:xfrm>
            <a:off x="4730265" y="3198166"/>
            <a:ext cx="710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Development of computer-human interface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36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598CCD-A15E-45D4-BE66-B458DC61C5D6}"/>
              </a:ext>
            </a:extLst>
          </p:cNvPr>
          <p:cNvSpPr txBox="1"/>
          <p:nvPr/>
        </p:nvSpPr>
        <p:spPr>
          <a:xfrm>
            <a:off x="2126456" y="1295381"/>
            <a:ext cx="7939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altLang="ja-JP" sz="3800" dirty="0">
                <a:latin typeface="Gotham Light" panose="02000603030000020004" pitchFamily="2" charset="0"/>
              </a:rPr>
              <a:t>Limitations:</a:t>
            </a:r>
            <a:endParaRPr kumimoji="1" lang="ja-JP" altLang="en-US" sz="3800" dirty="0">
              <a:latin typeface="Gotham Bold" panose="02000803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DE845-359A-4814-9B63-2FA95E635281}"/>
              </a:ext>
            </a:extLst>
          </p:cNvPr>
          <p:cNvSpPr txBox="1"/>
          <p:nvPr/>
        </p:nvSpPr>
        <p:spPr>
          <a:xfrm>
            <a:off x="1557336" y="2051408"/>
            <a:ext cx="7939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3800" dirty="0">
                <a:latin typeface="Gotham Bold" panose="02000803030000020004" pitchFamily="2" charset="0"/>
              </a:rPr>
              <a:t>1. No Resampling Algorithm</a:t>
            </a:r>
            <a:endParaRPr kumimoji="1" lang="ja-JP" altLang="en-US" sz="3800" dirty="0">
              <a:latin typeface="Gotham Bold" panose="0200080303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5F527-7CE6-4746-8D12-F79173851253}"/>
              </a:ext>
            </a:extLst>
          </p:cNvPr>
          <p:cNvSpPr txBox="1"/>
          <p:nvPr/>
        </p:nvSpPr>
        <p:spPr>
          <a:xfrm>
            <a:off x="1871661" y="2607380"/>
            <a:ext cx="950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000" i="1" dirty="0">
                <a:latin typeface="Gotham Light" panose="02000603030000020004" pitchFamily="2" charset="0"/>
              </a:rPr>
              <a:t>Example: Bicubic Interpolation Algorithm &lt;- is a DSP project on its own!</a:t>
            </a:r>
            <a:endParaRPr kumimoji="1" lang="ja-JP" altLang="en-US" sz="2000" i="1" dirty="0">
              <a:latin typeface="Gotham Bold" panose="0200080303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E702A-2D7D-4506-98CE-79C2878D1E99}"/>
              </a:ext>
            </a:extLst>
          </p:cNvPr>
          <p:cNvSpPr txBox="1"/>
          <p:nvPr/>
        </p:nvSpPr>
        <p:spPr>
          <a:xfrm>
            <a:off x="1557335" y="3007490"/>
            <a:ext cx="7939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3800" dirty="0">
                <a:latin typeface="Gotham Bold" panose="02000803030000020004" pitchFamily="2" charset="0"/>
              </a:rPr>
              <a:t>2. Light Background only</a:t>
            </a:r>
            <a:endParaRPr kumimoji="1" lang="ja-JP" altLang="en-US" sz="3800" dirty="0">
              <a:latin typeface="Gotham Bold" panose="0200080303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3DC52F-7B06-4172-8A4C-DEACB0BA5742}"/>
              </a:ext>
            </a:extLst>
          </p:cNvPr>
          <p:cNvSpPr txBox="1"/>
          <p:nvPr/>
        </p:nvSpPr>
        <p:spPr>
          <a:xfrm>
            <a:off x="1871661" y="3563462"/>
            <a:ext cx="9501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000" i="1" dirty="0">
                <a:latin typeface="Gotham Light" panose="02000603030000020004" pitchFamily="2" charset="0"/>
              </a:rPr>
              <a:t>No algorithm to detect when not to invert</a:t>
            </a:r>
            <a:endParaRPr kumimoji="1" lang="ja-JP" altLang="en-US" sz="2000" i="1" dirty="0">
              <a:latin typeface="Gotham Bold" panose="02000803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7AEB6-E57E-4C9A-A4CB-AD82C1564352}"/>
              </a:ext>
            </a:extLst>
          </p:cNvPr>
          <p:cNvSpPr txBox="1"/>
          <p:nvPr/>
        </p:nvSpPr>
        <p:spPr>
          <a:xfrm>
            <a:off x="1557335" y="3963572"/>
            <a:ext cx="7939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3800" dirty="0">
                <a:latin typeface="Gotham Bold" panose="02000803030000020004" pitchFamily="2" charset="0"/>
              </a:rPr>
              <a:t>3. No Auto-cropping</a:t>
            </a:r>
            <a:endParaRPr kumimoji="1" lang="ja-JP" altLang="en-US" sz="3800" dirty="0"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8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E4F33C-9F58-4F36-9DD6-5BA9F15F7E65}"/>
              </a:ext>
            </a:extLst>
          </p:cNvPr>
          <p:cNvGrpSpPr/>
          <p:nvPr/>
        </p:nvGrpSpPr>
        <p:grpSpPr>
          <a:xfrm>
            <a:off x="0" y="-24784"/>
            <a:ext cx="12232436" cy="6882784"/>
            <a:chOff x="0" y="-24784"/>
            <a:chExt cx="12232436" cy="6882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A885B8-D0E1-4999-A5D2-AB03BFC8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4784"/>
              <a:ext cx="12232436" cy="68827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1A675D-3FAA-468C-8C10-BC480FF8171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5E89013-B8CC-4E50-86AB-F208C8328E1F}"/>
              </a:ext>
            </a:extLst>
          </p:cNvPr>
          <p:cNvSpPr/>
          <p:nvPr/>
        </p:nvSpPr>
        <p:spPr>
          <a:xfrm>
            <a:off x="742691" y="3873330"/>
            <a:ext cx="87927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6000" dirty="0">
                <a:solidFill>
                  <a:schemeClr val="bg1"/>
                </a:solidFill>
                <a:latin typeface="Gotham Bold" panose="02000803030000020004" pitchFamily="2" charset="0"/>
              </a:rPr>
              <a:t>/R3C0MM3ND4T10NS</a:t>
            </a:r>
            <a:endParaRPr lang="ja-JP" altLang="en-US" sz="60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4301B-34CF-4653-84D3-CF2FA9200917}"/>
              </a:ext>
            </a:extLst>
          </p:cNvPr>
          <p:cNvSpPr/>
          <p:nvPr/>
        </p:nvSpPr>
        <p:spPr>
          <a:xfrm>
            <a:off x="9483469" y="3429000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8000" dirty="0">
                <a:solidFill>
                  <a:schemeClr val="bg1"/>
                </a:solidFill>
                <a:latin typeface="Gotham Bold" panose="02000803030000020004" pitchFamily="2" charset="0"/>
              </a:rPr>
              <a:t>_</a:t>
            </a:r>
            <a:endParaRPr lang="ja-JP" altLang="en-US" sz="80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2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2598CCD-A15E-45D4-BE66-B458DC61C5D6}"/>
              </a:ext>
            </a:extLst>
          </p:cNvPr>
          <p:cNvSpPr txBox="1"/>
          <p:nvPr/>
        </p:nvSpPr>
        <p:spPr>
          <a:xfrm>
            <a:off x="2126456" y="581006"/>
            <a:ext cx="7939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altLang="ja-JP" sz="3800" dirty="0">
                <a:latin typeface="Gotham Light" panose="02000603030000020004" pitchFamily="2" charset="0"/>
              </a:rPr>
              <a:t>Room for Improvement:</a:t>
            </a:r>
            <a:endParaRPr kumimoji="1" lang="ja-JP" altLang="en-US" sz="3800" dirty="0">
              <a:latin typeface="Gotham Bold" panose="02000803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DE845-359A-4814-9B63-2FA95E635281}"/>
              </a:ext>
            </a:extLst>
          </p:cNvPr>
          <p:cNvSpPr txBox="1"/>
          <p:nvPr/>
        </p:nvSpPr>
        <p:spPr>
          <a:xfrm>
            <a:off x="2376486" y="1633576"/>
            <a:ext cx="7939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800" dirty="0">
                <a:latin typeface="Gotham Light" panose="02000603030000020004" pitchFamily="2" charset="0"/>
              </a:rPr>
              <a:t>1. No Resampling Algorithm</a:t>
            </a:r>
            <a:endParaRPr kumimoji="1" lang="ja-JP" altLang="en-US" sz="2800" dirty="0">
              <a:latin typeface="Gotham Light" panose="0200060303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3E702A-2D7D-4506-98CE-79C2878D1E99}"/>
              </a:ext>
            </a:extLst>
          </p:cNvPr>
          <p:cNvSpPr txBox="1"/>
          <p:nvPr/>
        </p:nvSpPr>
        <p:spPr>
          <a:xfrm>
            <a:off x="2376485" y="2902715"/>
            <a:ext cx="7939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3200" dirty="0">
                <a:latin typeface="Gotham Light" panose="02000603030000020004" pitchFamily="2" charset="0"/>
              </a:rPr>
              <a:t>2. Light Background only</a:t>
            </a:r>
            <a:endParaRPr kumimoji="1" lang="ja-JP" altLang="en-US" sz="3200" dirty="0">
              <a:latin typeface="Gotham Light" panose="02000603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7AEB6-E57E-4C9A-A4CB-AD82C1564352}"/>
              </a:ext>
            </a:extLst>
          </p:cNvPr>
          <p:cNvSpPr txBox="1"/>
          <p:nvPr/>
        </p:nvSpPr>
        <p:spPr>
          <a:xfrm>
            <a:off x="2376485" y="4244546"/>
            <a:ext cx="7939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3200" dirty="0">
                <a:latin typeface="Gotham Light" panose="02000603030000020004" pitchFamily="2" charset="0"/>
              </a:rPr>
              <a:t>3. No Auto-cropping</a:t>
            </a:r>
            <a:endParaRPr kumimoji="1" lang="ja-JP" altLang="en-US" sz="3200" dirty="0">
              <a:latin typeface="Gotham Light" panose="0200060303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2DC31-014A-4760-B64C-CF3CCE4DFA55}"/>
              </a:ext>
            </a:extLst>
          </p:cNvPr>
          <p:cNvSpPr txBox="1"/>
          <p:nvPr/>
        </p:nvSpPr>
        <p:spPr>
          <a:xfrm>
            <a:off x="3919536" y="2180307"/>
            <a:ext cx="7939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3800" dirty="0">
                <a:latin typeface="Gotham Bold" panose="02000803030000020004" pitchFamily="2" charset="0"/>
              </a:rPr>
              <a:t>= Accept Larger Images</a:t>
            </a:r>
            <a:endParaRPr kumimoji="1" lang="ja-JP" altLang="en-US" sz="3800" dirty="0">
              <a:latin typeface="Gotham Bold" panose="0200080303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285B54-83A6-4459-AA0A-3BA794412B96}"/>
              </a:ext>
            </a:extLst>
          </p:cNvPr>
          <p:cNvSpPr txBox="1"/>
          <p:nvPr/>
        </p:nvSpPr>
        <p:spPr>
          <a:xfrm>
            <a:off x="3919535" y="3527464"/>
            <a:ext cx="7939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3800" dirty="0">
                <a:latin typeface="Gotham Bold" panose="02000803030000020004" pitchFamily="2" charset="0"/>
              </a:rPr>
              <a:t>= No Contrast Restrictions</a:t>
            </a:r>
            <a:endParaRPr kumimoji="1" lang="ja-JP" altLang="en-US" sz="3800" dirty="0">
              <a:latin typeface="Gotham Bold" panose="02000803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EA63AA-5D5F-4A54-9BD8-965DECD544E5}"/>
              </a:ext>
            </a:extLst>
          </p:cNvPr>
          <p:cNvSpPr txBox="1"/>
          <p:nvPr/>
        </p:nvSpPr>
        <p:spPr>
          <a:xfrm>
            <a:off x="3919534" y="4829321"/>
            <a:ext cx="79390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3800" dirty="0">
                <a:latin typeface="Gotham Bold" panose="02000803030000020004" pitchFamily="2" charset="0"/>
              </a:rPr>
              <a:t>= Read Multi-digit Numbers</a:t>
            </a:r>
            <a:endParaRPr kumimoji="1" lang="ja-JP" altLang="en-US" sz="3800" dirty="0"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9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E4F33C-9F58-4F36-9DD6-5BA9F15F7E65}"/>
              </a:ext>
            </a:extLst>
          </p:cNvPr>
          <p:cNvGrpSpPr/>
          <p:nvPr/>
        </p:nvGrpSpPr>
        <p:grpSpPr>
          <a:xfrm flipV="1">
            <a:off x="0" y="-24784"/>
            <a:ext cx="12232436" cy="6882784"/>
            <a:chOff x="0" y="-24784"/>
            <a:chExt cx="12232436" cy="6882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A885B8-D0E1-4999-A5D2-AB03BFC8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4784"/>
              <a:ext cx="12232436" cy="68827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1A675D-3FAA-468C-8C10-BC480FF81714}"/>
                </a:ext>
              </a:extLst>
            </p:cNvPr>
            <p:cNvSpPr/>
            <p:nvPr/>
          </p:nvSpPr>
          <p:spPr>
            <a:xfrm flipH="1"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5E89013-B8CC-4E50-86AB-F208C8328E1F}"/>
              </a:ext>
            </a:extLst>
          </p:cNvPr>
          <p:cNvSpPr/>
          <p:nvPr/>
        </p:nvSpPr>
        <p:spPr>
          <a:xfrm>
            <a:off x="742691" y="3516518"/>
            <a:ext cx="35381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9600" dirty="0">
                <a:solidFill>
                  <a:schemeClr val="bg1"/>
                </a:solidFill>
                <a:latin typeface="Gotham Bold" panose="02000803030000020004" pitchFamily="2" charset="0"/>
              </a:rPr>
              <a:t>/3ND</a:t>
            </a:r>
            <a:endParaRPr lang="ja-JP" altLang="en-US" sz="96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4301B-34CF-4653-84D3-CF2FA9200917}"/>
              </a:ext>
            </a:extLst>
          </p:cNvPr>
          <p:cNvSpPr/>
          <p:nvPr/>
        </p:nvSpPr>
        <p:spPr>
          <a:xfrm>
            <a:off x="4162397" y="3437467"/>
            <a:ext cx="86113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8800" dirty="0">
                <a:solidFill>
                  <a:schemeClr val="bg1"/>
                </a:solidFill>
                <a:latin typeface="Gotham Bold" panose="02000803030000020004" pitchFamily="2" charset="0"/>
              </a:rPr>
              <a:t>_</a:t>
            </a:r>
            <a:endParaRPr lang="ja-JP" altLang="en-US" sz="88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8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F9A5A14-CF31-4AA7-8F60-6D63EF91EC81}"/>
              </a:ext>
            </a:extLst>
          </p:cNvPr>
          <p:cNvGrpSpPr/>
          <p:nvPr/>
        </p:nvGrpSpPr>
        <p:grpSpPr>
          <a:xfrm flipH="1" flipV="1">
            <a:off x="-40436" y="-37176"/>
            <a:ext cx="12232436" cy="6895176"/>
            <a:chOff x="40436" y="100344"/>
            <a:chExt cx="12232436" cy="68951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BD0F15-F077-4180-A0A2-E9ACF1C7C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6" y="100344"/>
              <a:ext cx="12232436" cy="689517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7C4593-9548-45E1-BDBC-69E430D92C79}"/>
                </a:ext>
              </a:extLst>
            </p:cNvPr>
            <p:cNvSpPr/>
            <p:nvPr/>
          </p:nvSpPr>
          <p:spPr>
            <a:xfrm>
              <a:off x="40436" y="100344"/>
              <a:ext cx="12192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61F5AE5-AAFA-4FAE-AA02-911A3F4FDC53}"/>
              </a:ext>
            </a:extLst>
          </p:cNvPr>
          <p:cNvSpPr txBox="1"/>
          <p:nvPr/>
        </p:nvSpPr>
        <p:spPr>
          <a:xfrm>
            <a:off x="1004234" y="3105834"/>
            <a:ext cx="3105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3600" dirty="0">
                <a:solidFill>
                  <a:schemeClr val="bg1"/>
                </a:solidFill>
                <a:latin typeface="Gotham Bold" panose="02000803030000020004" pitchFamily="2" charset="0"/>
              </a:rPr>
              <a:t>/Sc0p3</a:t>
            </a:r>
            <a:endParaRPr kumimoji="1" lang="ja-JP" altLang="en-US" sz="36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2B139-617A-43F5-B884-FE2E3E40D9B8}"/>
              </a:ext>
            </a:extLst>
          </p:cNvPr>
          <p:cNvSpPr txBox="1"/>
          <p:nvPr/>
        </p:nvSpPr>
        <p:spPr>
          <a:xfrm>
            <a:off x="4292867" y="2497838"/>
            <a:ext cx="710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Use of Feedforward Neural Network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3D22A2-0B41-4FAD-89E7-45BD5AE9BEA2}"/>
              </a:ext>
            </a:extLst>
          </p:cNvPr>
          <p:cNvSpPr txBox="1"/>
          <p:nvPr/>
        </p:nvSpPr>
        <p:spPr>
          <a:xfrm>
            <a:off x="4292867" y="3173384"/>
            <a:ext cx="710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Digits only! One at a time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AB82F8-227E-4F62-9FEA-1ABEF710556F}"/>
              </a:ext>
            </a:extLst>
          </p:cNvPr>
          <p:cNvSpPr txBox="1"/>
          <p:nvPr/>
        </p:nvSpPr>
        <p:spPr>
          <a:xfrm>
            <a:off x="4292867" y="3848930"/>
            <a:ext cx="710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No convoluted features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49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E4F33C-9F58-4F36-9DD6-5BA9F15F7E65}"/>
              </a:ext>
            </a:extLst>
          </p:cNvPr>
          <p:cNvGrpSpPr/>
          <p:nvPr/>
        </p:nvGrpSpPr>
        <p:grpSpPr>
          <a:xfrm>
            <a:off x="0" y="-24784"/>
            <a:ext cx="12232436" cy="6882784"/>
            <a:chOff x="0" y="-24784"/>
            <a:chExt cx="12232436" cy="6882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A885B8-D0E1-4999-A5D2-AB03BFC80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24784"/>
              <a:ext cx="12232436" cy="68827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1A675D-3FAA-468C-8C10-BC480FF81714}"/>
                </a:ext>
              </a:extLst>
            </p:cNvPr>
            <p:cNvSpPr/>
            <p:nvPr/>
          </p:nvSpPr>
          <p:spPr>
            <a:xfrm flipV="1"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2C4301B-34CF-4653-84D3-CF2FA9200917}"/>
              </a:ext>
            </a:extLst>
          </p:cNvPr>
          <p:cNvSpPr/>
          <p:nvPr/>
        </p:nvSpPr>
        <p:spPr>
          <a:xfrm>
            <a:off x="9483469" y="3429000"/>
            <a:ext cx="80021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8000" dirty="0">
                <a:solidFill>
                  <a:schemeClr val="bg1"/>
                </a:solidFill>
                <a:latin typeface="Gotham Bold" panose="02000803030000020004" pitchFamily="2" charset="0"/>
              </a:rPr>
              <a:t>_</a:t>
            </a:r>
            <a:endParaRPr lang="ja-JP" altLang="en-US" sz="80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925BAA-C17A-433A-B720-8B7F6390C02A}"/>
              </a:ext>
            </a:extLst>
          </p:cNvPr>
          <p:cNvSpPr/>
          <p:nvPr/>
        </p:nvSpPr>
        <p:spPr>
          <a:xfrm>
            <a:off x="742691" y="3571506"/>
            <a:ext cx="89210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altLang="ja-JP" sz="8000" dirty="0">
                <a:solidFill>
                  <a:schemeClr val="bg1"/>
                </a:solidFill>
                <a:latin typeface="Gotham Bold" panose="02000803030000020004" pitchFamily="2" charset="0"/>
              </a:rPr>
              <a:t>/M3TH0D0L0GY</a:t>
            </a:r>
            <a:endParaRPr lang="ja-JP" altLang="en-US" sz="8000" dirty="0">
              <a:solidFill>
                <a:schemeClr val="bg1"/>
              </a:solidFill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48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32B139-617A-43F5-B884-FE2E3E40D9B8}"/>
              </a:ext>
            </a:extLst>
          </p:cNvPr>
          <p:cNvSpPr txBox="1"/>
          <p:nvPr/>
        </p:nvSpPr>
        <p:spPr>
          <a:xfrm>
            <a:off x="4789212" y="1311178"/>
            <a:ext cx="1803133" cy="461665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Upload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5BE7BD-2788-4723-A5F5-D35960F3D352}"/>
              </a:ext>
            </a:extLst>
          </p:cNvPr>
          <p:cNvSpPr txBox="1"/>
          <p:nvPr/>
        </p:nvSpPr>
        <p:spPr>
          <a:xfrm>
            <a:off x="4789214" y="2612275"/>
            <a:ext cx="1803133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Grayscale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514959-1FBD-4496-A249-FEFB0C530FC1}"/>
              </a:ext>
            </a:extLst>
          </p:cNvPr>
          <p:cNvSpPr txBox="1"/>
          <p:nvPr/>
        </p:nvSpPr>
        <p:spPr>
          <a:xfrm>
            <a:off x="7241207" y="2612273"/>
            <a:ext cx="1803133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Invert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FCA149-CB68-433E-9363-7F209CFE43FD}"/>
              </a:ext>
            </a:extLst>
          </p:cNvPr>
          <p:cNvSpPr txBox="1"/>
          <p:nvPr/>
        </p:nvSpPr>
        <p:spPr>
          <a:xfrm>
            <a:off x="9693202" y="2612273"/>
            <a:ext cx="1803133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Gaussian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D79B4B-6235-4607-A4B1-3C92F6A16E5C}"/>
              </a:ext>
            </a:extLst>
          </p:cNvPr>
          <p:cNvSpPr txBox="1"/>
          <p:nvPr/>
        </p:nvSpPr>
        <p:spPr>
          <a:xfrm>
            <a:off x="4789213" y="3864476"/>
            <a:ext cx="1803133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PH" altLang="ja-JP" sz="2400" dirty="0" err="1">
                <a:solidFill>
                  <a:schemeClr val="bg1"/>
                </a:solidFill>
                <a:latin typeface="Gotham Light" panose="02000603030000020004" pitchFamily="2" charset="0"/>
              </a:rPr>
              <a:t>GetArray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CADD8C-E23D-44DA-82BB-60ADB8FD4830}"/>
              </a:ext>
            </a:extLst>
          </p:cNvPr>
          <p:cNvSpPr txBox="1"/>
          <p:nvPr/>
        </p:nvSpPr>
        <p:spPr>
          <a:xfrm>
            <a:off x="7241207" y="3864474"/>
            <a:ext cx="1803133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Unroll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D427BB-91DC-4346-B507-DC9DE3A965BE}"/>
              </a:ext>
            </a:extLst>
          </p:cNvPr>
          <p:cNvSpPr txBox="1"/>
          <p:nvPr/>
        </p:nvSpPr>
        <p:spPr>
          <a:xfrm>
            <a:off x="9693200" y="3864474"/>
            <a:ext cx="1803133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Map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51DF17-CAEE-4E6E-82F4-216B7C002C4F}"/>
              </a:ext>
            </a:extLst>
          </p:cNvPr>
          <p:cNvSpPr txBox="1"/>
          <p:nvPr/>
        </p:nvSpPr>
        <p:spPr>
          <a:xfrm>
            <a:off x="4789213" y="5141783"/>
            <a:ext cx="2613573" cy="461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PH" altLang="ja-JP" sz="2400" dirty="0">
                <a:solidFill>
                  <a:schemeClr val="bg1"/>
                </a:solidFill>
                <a:latin typeface="Gotham Light" panose="02000603030000020004" pitchFamily="2" charset="0"/>
              </a:rPr>
              <a:t>Neural Network</a:t>
            </a:r>
            <a:endParaRPr kumimoji="1" lang="ja-JP" altLang="en-US" sz="2400" dirty="0">
              <a:solidFill>
                <a:schemeClr val="bg1"/>
              </a:solidFill>
              <a:latin typeface="Gotham Light" panose="0200060303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766C52-D0D5-4616-9863-9FC49FC37C0F}"/>
              </a:ext>
            </a:extLst>
          </p:cNvPr>
          <p:cNvSpPr txBox="1"/>
          <p:nvPr/>
        </p:nvSpPr>
        <p:spPr>
          <a:xfrm>
            <a:off x="1004234" y="3105834"/>
            <a:ext cx="355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PH" altLang="ja-JP" sz="3600" dirty="0">
                <a:latin typeface="Gotham Bold" panose="02000803030000020004" pitchFamily="2" charset="0"/>
              </a:rPr>
              <a:t>Methodology</a:t>
            </a:r>
            <a:endParaRPr kumimoji="1" lang="ja-JP" altLang="en-US" sz="3600" dirty="0"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2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32BFF77-87F1-4A37-885B-96D0B58A2B9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A68138-5DFB-4529-BB92-8F09B02F3111}"/>
              </a:ext>
            </a:extLst>
          </p:cNvPr>
          <p:cNvSpPr/>
          <p:nvPr/>
        </p:nvSpPr>
        <p:spPr>
          <a:xfrm>
            <a:off x="1" y="0"/>
            <a:ext cx="6095998" cy="46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1F2E5-96FA-4145-B400-7005735F1C9C}"/>
              </a:ext>
            </a:extLst>
          </p:cNvPr>
          <p:cNvSpPr txBox="1"/>
          <p:nvPr/>
        </p:nvSpPr>
        <p:spPr>
          <a:xfrm>
            <a:off x="2165385" y="3618616"/>
            <a:ext cx="18031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latin typeface="Gotham Light" panose="02000603030000020004" pitchFamily="2" charset="0"/>
              </a:rPr>
              <a:t>Upload</a:t>
            </a:r>
            <a:endParaRPr kumimoji="1" lang="ja-JP" altLang="en-US" sz="2400" dirty="0">
              <a:latin typeface="Gotham Light" panose="02000603030000020004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C7189E-1E38-477C-91CE-F4CA6167AC60}"/>
              </a:ext>
            </a:extLst>
          </p:cNvPr>
          <p:cNvSpPr/>
          <p:nvPr/>
        </p:nvSpPr>
        <p:spPr>
          <a:xfrm>
            <a:off x="2559417" y="2432818"/>
            <a:ext cx="1015068" cy="1015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Bold" panose="02000803030000020004" pitchFamily="2" charset="0"/>
              </a:rPr>
              <a:t>1</a:t>
            </a:r>
            <a:endParaRPr kumimoji="1" lang="ja-JP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Bold" panose="0200080303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C57706-36DD-4637-AF9C-412F7D3FE994}"/>
              </a:ext>
            </a:extLst>
          </p:cNvPr>
          <p:cNvSpPr/>
          <p:nvPr/>
        </p:nvSpPr>
        <p:spPr>
          <a:xfrm>
            <a:off x="491531" y="-22914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PH" altLang="ja-JP" dirty="0">
                <a:solidFill>
                  <a:schemeClr val="tx1"/>
                </a:solidFill>
              </a:rPr>
              <a:t>Phase 1: INPUT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41DFB3-039E-4FE4-9E58-2F123E2A48DB}"/>
              </a:ext>
            </a:extLst>
          </p:cNvPr>
          <p:cNvSpPr/>
          <p:nvPr/>
        </p:nvSpPr>
        <p:spPr>
          <a:xfrm>
            <a:off x="6096000" y="85918"/>
            <a:ext cx="6096000" cy="67720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BCC5CD-7005-45C9-814F-6B1CBE1E8DC5}"/>
              </a:ext>
            </a:extLst>
          </p:cNvPr>
          <p:cNvSpPr txBox="1"/>
          <p:nvPr/>
        </p:nvSpPr>
        <p:spPr>
          <a:xfrm>
            <a:off x="6363629" y="979553"/>
            <a:ext cx="125897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altLang="ja-JP" sz="287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Gotham Bold" panose="02000803030000020004" pitchFamily="2" charset="0"/>
              </a:rPr>
              <a:t>4</a:t>
            </a:r>
            <a:endParaRPr kumimoji="1" lang="ja-JP" altLang="en-US" sz="28700" dirty="0">
              <a:solidFill>
                <a:schemeClr val="accent5">
                  <a:lumMod val="75000"/>
                </a:schemeClr>
              </a:solidFill>
              <a:highlight>
                <a:srgbClr val="FFFF00"/>
              </a:highlight>
              <a:latin typeface="Gotham Bold" panose="02000803030000020004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468A33D-09F1-4ADC-BEF0-3186419E7C87}"/>
              </a:ext>
            </a:extLst>
          </p:cNvPr>
          <p:cNvSpPr/>
          <p:nvPr/>
        </p:nvSpPr>
        <p:spPr>
          <a:xfrm>
            <a:off x="7533890" y="5774516"/>
            <a:ext cx="1083625" cy="4493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1400" dirty="0">
                <a:solidFill>
                  <a:schemeClr val="tx1"/>
                </a:solidFill>
              </a:rPr>
              <a:t>Upload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1F45544-25C8-4518-ABDE-C675C7616235}"/>
              </a:ext>
            </a:extLst>
          </p:cNvPr>
          <p:cNvSpPr/>
          <p:nvPr/>
        </p:nvSpPr>
        <p:spPr>
          <a:xfrm>
            <a:off x="10055404" y="5774516"/>
            <a:ext cx="1083625" cy="44935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1400" dirty="0">
                <a:solidFill>
                  <a:schemeClr val="tx1"/>
                </a:solidFill>
              </a:rPr>
              <a:t>RUN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52062A-FAD1-4BC7-B60F-AA7F8A89D0C5}"/>
              </a:ext>
            </a:extLst>
          </p:cNvPr>
          <p:cNvSpPr/>
          <p:nvPr/>
        </p:nvSpPr>
        <p:spPr>
          <a:xfrm>
            <a:off x="6096000" y="0"/>
            <a:ext cx="6096000" cy="468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E2C47A-39C0-4177-BFB1-1AC7779DC609}"/>
              </a:ext>
            </a:extLst>
          </p:cNvPr>
          <p:cNvSpPr/>
          <p:nvPr/>
        </p:nvSpPr>
        <p:spPr>
          <a:xfrm>
            <a:off x="152400" y="145840"/>
            <a:ext cx="320180" cy="216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D4544C-312E-4B78-B473-27DC8B03B6D1}"/>
              </a:ext>
            </a:extLst>
          </p:cNvPr>
          <p:cNvCxnSpPr/>
          <p:nvPr/>
        </p:nvCxnSpPr>
        <p:spPr>
          <a:xfrm>
            <a:off x="6096000" y="-22914"/>
            <a:ext cx="0" cy="6880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5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9034B6E-2A7C-417F-9FEC-12BFA7E23A8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1F2E5-96FA-4145-B400-7005735F1C9C}"/>
              </a:ext>
            </a:extLst>
          </p:cNvPr>
          <p:cNvSpPr txBox="1"/>
          <p:nvPr/>
        </p:nvSpPr>
        <p:spPr>
          <a:xfrm>
            <a:off x="2165385" y="3618616"/>
            <a:ext cx="18031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latin typeface="Gotham Light" panose="02000603030000020004" pitchFamily="2" charset="0"/>
              </a:rPr>
              <a:t>Upload</a:t>
            </a:r>
            <a:endParaRPr kumimoji="1" lang="ja-JP" altLang="en-US" sz="2400" dirty="0">
              <a:latin typeface="Gotham Light" panose="02000603030000020004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C7189E-1E38-477C-91CE-F4CA6167AC60}"/>
              </a:ext>
            </a:extLst>
          </p:cNvPr>
          <p:cNvSpPr/>
          <p:nvPr/>
        </p:nvSpPr>
        <p:spPr>
          <a:xfrm>
            <a:off x="2559417" y="2432818"/>
            <a:ext cx="1015068" cy="1015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Bold" panose="02000803030000020004" pitchFamily="2" charset="0"/>
              </a:rPr>
              <a:t>1</a:t>
            </a:r>
            <a:endParaRPr kumimoji="1" lang="ja-JP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Bold" panose="0200080303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2DFCC-FB62-4D26-8565-59335F29CCB2}"/>
              </a:ext>
            </a:extLst>
          </p:cNvPr>
          <p:cNvSpPr txBox="1"/>
          <p:nvPr/>
        </p:nvSpPr>
        <p:spPr>
          <a:xfrm>
            <a:off x="6861576" y="-666759"/>
            <a:ext cx="456727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49600" dirty="0">
                <a:solidFill>
                  <a:srgbClr val="0070C0"/>
                </a:solidFill>
                <a:highlight>
                  <a:srgbClr val="FFFF00"/>
                </a:highlight>
                <a:latin typeface="Gotham Bold" panose="02000803030000020004" pitchFamily="2" charset="0"/>
              </a:rPr>
              <a:t>4</a:t>
            </a:r>
            <a:endParaRPr kumimoji="1" lang="ja-JP" altLang="en-US" sz="49600" dirty="0">
              <a:solidFill>
                <a:srgbClr val="0070C0"/>
              </a:solidFill>
              <a:highlight>
                <a:srgbClr val="FFFF00"/>
              </a:highlight>
              <a:latin typeface="Gotham Bold" panose="0200080303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97B88-2A43-43F1-BF78-D1A1276AB004}"/>
              </a:ext>
            </a:extLst>
          </p:cNvPr>
          <p:cNvSpPr/>
          <p:nvPr/>
        </p:nvSpPr>
        <p:spPr>
          <a:xfrm>
            <a:off x="1" y="0"/>
            <a:ext cx="6095998" cy="46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8BD85F-E7C2-4C1B-9F68-A2D87E682DE3}"/>
              </a:ext>
            </a:extLst>
          </p:cNvPr>
          <p:cNvSpPr/>
          <p:nvPr/>
        </p:nvSpPr>
        <p:spPr>
          <a:xfrm>
            <a:off x="491531" y="-22914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PH" altLang="ja-JP" dirty="0">
                <a:solidFill>
                  <a:schemeClr val="tx1"/>
                </a:solidFill>
              </a:rPr>
              <a:t>Phase 1: INPUT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E34F7C-5C67-40C1-8AD7-47E5D510D320}"/>
              </a:ext>
            </a:extLst>
          </p:cNvPr>
          <p:cNvSpPr/>
          <p:nvPr/>
        </p:nvSpPr>
        <p:spPr>
          <a:xfrm>
            <a:off x="152400" y="145840"/>
            <a:ext cx="320180" cy="216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8DBB74-0CBA-4E34-BD8A-3AEF3D882AA4}"/>
              </a:ext>
            </a:extLst>
          </p:cNvPr>
          <p:cNvCxnSpPr/>
          <p:nvPr/>
        </p:nvCxnSpPr>
        <p:spPr>
          <a:xfrm>
            <a:off x="6096000" y="-22914"/>
            <a:ext cx="0" cy="6880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43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13BE96-CC90-4FEE-9456-E68BF60661D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21F2E5-96FA-4145-B400-7005735F1C9C}"/>
              </a:ext>
            </a:extLst>
          </p:cNvPr>
          <p:cNvSpPr txBox="1"/>
          <p:nvPr/>
        </p:nvSpPr>
        <p:spPr>
          <a:xfrm>
            <a:off x="2165385" y="3618616"/>
            <a:ext cx="1803133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altLang="ja-JP" sz="2400" dirty="0">
                <a:latin typeface="Gotham Light" panose="02000603030000020004" pitchFamily="2" charset="0"/>
              </a:rPr>
              <a:t>Grayscale</a:t>
            </a:r>
            <a:endParaRPr kumimoji="1" lang="ja-JP" altLang="en-US" sz="2400" dirty="0">
              <a:latin typeface="Gotham Light" panose="02000603030000020004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C7189E-1E38-477C-91CE-F4CA6167AC60}"/>
              </a:ext>
            </a:extLst>
          </p:cNvPr>
          <p:cNvSpPr/>
          <p:nvPr/>
        </p:nvSpPr>
        <p:spPr>
          <a:xfrm>
            <a:off x="2559417" y="2432818"/>
            <a:ext cx="1015068" cy="1015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sz="4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Bold" panose="02000803030000020004" pitchFamily="2" charset="0"/>
              </a:rPr>
              <a:t>2</a:t>
            </a:r>
            <a:endParaRPr kumimoji="1" lang="ja-JP" alt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 Bold" panose="0200080303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C57706-36DD-4637-AF9C-412F7D3FE994}"/>
              </a:ext>
            </a:extLst>
          </p:cNvPr>
          <p:cNvSpPr/>
          <p:nvPr/>
        </p:nvSpPr>
        <p:spPr>
          <a:xfrm>
            <a:off x="980114" y="0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PH" altLang="ja-JP" dirty="0"/>
              <a:t>Phase 1: INPUT</a:t>
            </a:r>
            <a:endParaRPr kumimoji="1" lang="ja-JP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2DFCC-FB62-4D26-8565-59335F29CCB2}"/>
              </a:ext>
            </a:extLst>
          </p:cNvPr>
          <p:cNvSpPr txBox="1"/>
          <p:nvPr/>
        </p:nvSpPr>
        <p:spPr>
          <a:xfrm>
            <a:off x="6861576" y="-666759"/>
            <a:ext cx="4567276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altLang="ja-JP" sz="49600" dirty="0">
                <a:solidFill>
                  <a:schemeClr val="bg2">
                    <a:lumMod val="25000"/>
                  </a:schemeClr>
                </a:solidFill>
                <a:highlight>
                  <a:srgbClr val="C0C0C0"/>
                </a:highlight>
                <a:latin typeface="Gotham Bold" panose="02000803030000020004" pitchFamily="2" charset="0"/>
              </a:rPr>
              <a:t>4</a:t>
            </a:r>
            <a:endParaRPr kumimoji="1" lang="ja-JP" altLang="en-US" sz="49600" dirty="0">
              <a:solidFill>
                <a:schemeClr val="bg2">
                  <a:lumMod val="25000"/>
                </a:schemeClr>
              </a:solidFill>
              <a:highlight>
                <a:srgbClr val="C0C0C0"/>
              </a:highlight>
              <a:latin typeface="Gotham Bold" panose="0200080303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6801F2-6665-4245-93ED-A74BBCBB013D}"/>
              </a:ext>
            </a:extLst>
          </p:cNvPr>
          <p:cNvSpPr/>
          <p:nvPr/>
        </p:nvSpPr>
        <p:spPr>
          <a:xfrm>
            <a:off x="1" y="0"/>
            <a:ext cx="6096000" cy="468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B4E80A-8970-4708-A607-DD78C00D4931}"/>
              </a:ext>
            </a:extLst>
          </p:cNvPr>
          <p:cNvSpPr/>
          <p:nvPr/>
        </p:nvSpPr>
        <p:spPr>
          <a:xfrm>
            <a:off x="491531" y="-22914"/>
            <a:ext cx="4135772" cy="58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PH" altLang="ja-JP" dirty="0">
                <a:solidFill>
                  <a:schemeClr val="tx1"/>
                </a:solidFill>
              </a:rPr>
              <a:t>Phase 2: FILTER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ED3EB1-ED73-4A4B-A734-1C3B021F8B30}"/>
              </a:ext>
            </a:extLst>
          </p:cNvPr>
          <p:cNvSpPr/>
          <p:nvPr/>
        </p:nvSpPr>
        <p:spPr>
          <a:xfrm>
            <a:off x="152400" y="145840"/>
            <a:ext cx="320180" cy="2160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C8FA8C-B4CE-4466-8733-87C8CD4EB7BE}"/>
              </a:ext>
            </a:extLst>
          </p:cNvPr>
          <p:cNvCxnSpPr/>
          <p:nvPr/>
        </p:nvCxnSpPr>
        <p:spPr>
          <a:xfrm>
            <a:off x="6096000" y="-22914"/>
            <a:ext cx="0" cy="688091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4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1224</Words>
  <Application>Microsoft Office PowerPoint</Application>
  <PresentationFormat>Widescreen</PresentationFormat>
  <Paragraphs>171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游ゴシック</vt:lpstr>
      <vt:lpstr>游ゴシック Light</vt:lpstr>
      <vt:lpstr>Arial</vt:lpstr>
      <vt:lpstr>blzee</vt:lpstr>
      <vt:lpstr>Cambria Math</vt:lpstr>
      <vt:lpstr>Gotham Bold</vt:lpstr>
      <vt:lpstr>Gotham Book</vt:lpstr>
      <vt:lpstr>Gotham Light</vt:lpstr>
      <vt:lpstr>Times New Roman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</dc:creator>
  <cp:lastModifiedBy> </cp:lastModifiedBy>
  <cp:revision>82</cp:revision>
  <dcterms:created xsi:type="dcterms:W3CDTF">2018-12-03T01:17:06Z</dcterms:created>
  <dcterms:modified xsi:type="dcterms:W3CDTF">2018-12-05T06:20:34Z</dcterms:modified>
</cp:coreProperties>
</file>